
<file path=[Content_Types].xml><?xml version="1.0" encoding="utf-8"?>
<Types xmlns="http://schemas.openxmlformats.org/package/2006/content-types">
  <Default Extension="gif" ContentType="image/gif"/>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2.xml" ContentType="application/vnd.openxmlformats-officedocument.presentationml.notesSlide+xml"/>
  <Override PartName="/ppt/notesSlides/notesSlide3.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4"/>
  </p:notesMasterIdLst>
  <p:sldIdLst>
    <p:sldId id="256" r:id="rId5"/>
    <p:sldId id="288" r:id="rId6"/>
    <p:sldId id="289" r:id="rId7"/>
    <p:sldId id="290" r:id="rId8"/>
    <p:sldId id="291" r:id="rId9"/>
    <p:sldId id="292" r:id="rId10"/>
    <p:sldId id="293" r:id="rId11"/>
    <p:sldId id="294" r:id="rId12"/>
    <p:sldId id="295"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D63A898-63F9-4FED-BD19-C7E1F495EA4A}" v="32" dt="2026-05-28T09:31:51.153"/>
    <p1510:client id="{DE761B78-4B81-2C3E-19FC-9BAFF232E822}" v="111" dt="2026-05-27T23:41:39.865"/>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9432" autoAdjust="0"/>
    <p:restoredTop sz="80662" autoAdjust="0"/>
  </p:normalViewPr>
  <p:slideViewPr>
    <p:cSldViewPr snapToGrid="0">
      <p:cViewPr varScale="1">
        <p:scale>
          <a:sx n="89" d="100"/>
          <a:sy n="89" d="100"/>
        </p:scale>
        <p:origin x="1176" y="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viewProps" Target="viewProps.xml"/><Relationship Id="rId20"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presProps" Target="presProps.xml"/><Relationship Id="rId10" Type="http://schemas.openxmlformats.org/officeDocument/2006/relationships/slide" Target="slides/slide6.xml"/><Relationship Id="rId19" Type="http://schemas.microsoft.com/office/2016/11/relationships/changesInfo" Target="changesInfos/changesInfo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notesMaster" Target="notesMasters/notesMaster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arica Ratuki" userId="S::maricar@sprep.org::a6351f24-582d-4b72-8777-74da0d9069da" providerId="AD" clId="Web-{DE761B78-4B81-2C3E-19FC-9BAFF232E822}"/>
    <pc:docChg chg="addSld modSld">
      <pc:chgData name="Marica Ratuki" userId="S::maricar@sprep.org::a6351f24-582d-4b72-8777-74da0d9069da" providerId="AD" clId="Web-{DE761B78-4B81-2C3E-19FC-9BAFF232E822}" dt="2026-05-27T23:41:39.865" v="109" actId="20577"/>
      <pc:docMkLst>
        <pc:docMk/>
      </pc:docMkLst>
      <pc:sldChg chg="modSp">
        <pc:chgData name="Marica Ratuki" userId="S::maricar@sprep.org::a6351f24-582d-4b72-8777-74da0d9069da" providerId="AD" clId="Web-{DE761B78-4B81-2C3E-19FC-9BAFF232E822}" dt="2026-05-27T22:55:42.455" v="45" actId="20577"/>
        <pc:sldMkLst>
          <pc:docMk/>
          <pc:sldMk cId="4126485641" sldId="256"/>
        </pc:sldMkLst>
        <pc:spChg chg="mod">
          <ac:chgData name="Marica Ratuki" userId="S::maricar@sprep.org::a6351f24-582d-4b72-8777-74da0d9069da" providerId="AD" clId="Web-{DE761B78-4B81-2C3E-19FC-9BAFF232E822}" dt="2026-05-27T22:55:42.455" v="45" actId="20577"/>
          <ac:spMkLst>
            <pc:docMk/>
            <pc:sldMk cId="4126485641" sldId="256"/>
            <ac:spMk id="6" creationId="{B7D776DE-E193-C630-4942-C0F282A374B8}"/>
          </ac:spMkLst>
        </pc:spChg>
      </pc:sldChg>
      <pc:sldChg chg="modSp">
        <pc:chgData name="Marica Ratuki" userId="S::maricar@sprep.org::a6351f24-582d-4b72-8777-74da0d9069da" providerId="AD" clId="Web-{DE761B78-4B81-2C3E-19FC-9BAFF232E822}" dt="2026-05-27T23:37:00.951" v="93" actId="20577"/>
        <pc:sldMkLst>
          <pc:docMk/>
          <pc:sldMk cId="221376577" sldId="287"/>
        </pc:sldMkLst>
        <pc:spChg chg="mod">
          <ac:chgData name="Marica Ratuki" userId="S::maricar@sprep.org::a6351f24-582d-4b72-8777-74da0d9069da" providerId="AD" clId="Web-{DE761B78-4B81-2C3E-19FC-9BAFF232E822}" dt="2026-05-27T23:34:41.479" v="52" actId="20577"/>
          <ac:spMkLst>
            <pc:docMk/>
            <pc:sldMk cId="221376577" sldId="287"/>
            <ac:spMk id="2" creationId="{377F03EE-27DE-48D8-65D7-3ADF4C4F90F6}"/>
          </ac:spMkLst>
        </pc:spChg>
        <pc:spChg chg="mod">
          <ac:chgData name="Marica Ratuki" userId="S::maricar@sprep.org::a6351f24-582d-4b72-8777-74da0d9069da" providerId="AD" clId="Web-{DE761B78-4B81-2C3E-19FC-9BAFF232E822}" dt="2026-05-27T23:37:00.951" v="93" actId="20577"/>
          <ac:spMkLst>
            <pc:docMk/>
            <pc:sldMk cId="221376577" sldId="287"/>
            <ac:spMk id="3" creationId="{3BF4898C-038A-8766-CDDD-3F59C80CD8B1}"/>
          </ac:spMkLst>
        </pc:spChg>
      </pc:sldChg>
      <pc:sldChg chg="modSp new">
        <pc:chgData name="Marica Ratuki" userId="S::maricar@sprep.org::a6351f24-582d-4b72-8777-74da0d9069da" providerId="AD" clId="Web-{DE761B78-4B81-2C3E-19FC-9BAFF232E822}" dt="2026-05-27T23:41:39.865" v="109" actId="20577"/>
        <pc:sldMkLst>
          <pc:docMk/>
          <pc:sldMk cId="1676831904" sldId="288"/>
        </pc:sldMkLst>
        <pc:spChg chg="mod">
          <ac:chgData name="Marica Ratuki" userId="S::maricar@sprep.org::a6351f24-582d-4b72-8777-74da0d9069da" providerId="AD" clId="Web-{DE761B78-4B81-2C3E-19FC-9BAFF232E822}" dt="2026-05-27T23:41:26.271" v="105" actId="20577"/>
          <ac:spMkLst>
            <pc:docMk/>
            <pc:sldMk cId="1676831904" sldId="288"/>
            <ac:spMk id="2" creationId="{94E3E246-29BD-DEC1-122C-42E1F12200B6}"/>
          </ac:spMkLst>
        </pc:spChg>
        <pc:spChg chg="mod">
          <ac:chgData name="Marica Ratuki" userId="S::maricar@sprep.org::a6351f24-582d-4b72-8777-74da0d9069da" providerId="AD" clId="Web-{DE761B78-4B81-2C3E-19FC-9BAFF232E822}" dt="2026-05-27T23:41:39.865" v="109" actId="20577"/>
          <ac:spMkLst>
            <pc:docMk/>
            <pc:sldMk cId="1676831904" sldId="288"/>
            <ac:spMk id="3" creationId="{18A23D7C-DBE6-1A89-A102-0A2804BADB7D}"/>
          </ac:spMkLst>
        </pc:spChg>
      </pc:sldChg>
    </pc:docChg>
  </pc:docChgLst>
  <pc:docChgLst>
    <pc:chgData name="Marica Ratuki" userId="a6351f24-582d-4b72-8777-74da0d9069da" providerId="ADAL" clId="{7526EE89-DDB4-4F25-9429-F69DDCEFAB0B}"/>
    <pc:docChg chg="undo custSel addSld delSld modSld modMainMaster">
      <pc:chgData name="Marica Ratuki" userId="a6351f24-582d-4b72-8777-74da0d9069da" providerId="ADAL" clId="{7526EE89-DDB4-4F25-9429-F69DDCEFAB0B}" dt="2026-05-28T09:37:56.896" v="1807" actId="20577"/>
      <pc:docMkLst>
        <pc:docMk/>
      </pc:docMkLst>
      <pc:sldChg chg="modSp mod">
        <pc:chgData name="Marica Ratuki" userId="a6351f24-582d-4b72-8777-74da0d9069da" providerId="ADAL" clId="{7526EE89-DDB4-4F25-9429-F69DDCEFAB0B}" dt="2026-05-28T09:37:19.147" v="1778" actId="20577"/>
        <pc:sldMkLst>
          <pc:docMk/>
          <pc:sldMk cId="4126485641" sldId="256"/>
        </pc:sldMkLst>
        <pc:spChg chg="mod">
          <ac:chgData name="Marica Ratuki" userId="a6351f24-582d-4b72-8777-74da0d9069da" providerId="ADAL" clId="{7526EE89-DDB4-4F25-9429-F69DDCEFAB0B}" dt="2026-05-28T09:37:02.418" v="1747" actId="14100"/>
          <ac:spMkLst>
            <pc:docMk/>
            <pc:sldMk cId="4126485641" sldId="256"/>
            <ac:spMk id="6" creationId="{B7D776DE-E193-C630-4942-C0F282A374B8}"/>
          </ac:spMkLst>
        </pc:spChg>
        <pc:spChg chg="mod">
          <ac:chgData name="Marica Ratuki" userId="a6351f24-582d-4b72-8777-74da0d9069da" providerId="ADAL" clId="{7526EE89-DDB4-4F25-9429-F69DDCEFAB0B}" dt="2026-05-28T09:37:19.147" v="1778" actId="20577"/>
          <ac:spMkLst>
            <pc:docMk/>
            <pc:sldMk cId="4126485641" sldId="256"/>
            <ac:spMk id="7" creationId="{E4612CEC-83E6-DE48-32AF-95410B0580AA}"/>
          </ac:spMkLst>
        </pc:spChg>
      </pc:sldChg>
      <pc:sldChg chg="del">
        <pc:chgData name="Marica Ratuki" userId="a6351f24-582d-4b72-8777-74da0d9069da" providerId="ADAL" clId="{7526EE89-DDB4-4F25-9429-F69DDCEFAB0B}" dt="2026-05-28T05:01:50.832" v="83" actId="47"/>
        <pc:sldMkLst>
          <pc:docMk/>
          <pc:sldMk cId="3579738796" sldId="260"/>
        </pc:sldMkLst>
      </pc:sldChg>
      <pc:sldChg chg="del">
        <pc:chgData name="Marica Ratuki" userId="a6351f24-582d-4b72-8777-74da0d9069da" providerId="ADAL" clId="{7526EE89-DDB4-4F25-9429-F69DDCEFAB0B}" dt="2026-05-28T05:01:56.295" v="88" actId="47"/>
        <pc:sldMkLst>
          <pc:docMk/>
          <pc:sldMk cId="1463056715" sldId="265"/>
        </pc:sldMkLst>
      </pc:sldChg>
      <pc:sldChg chg="del">
        <pc:chgData name="Marica Ratuki" userId="a6351f24-582d-4b72-8777-74da0d9069da" providerId="ADAL" clId="{7526EE89-DDB4-4F25-9429-F69DDCEFAB0B}" dt="2026-05-28T05:01:52.613" v="84" actId="47"/>
        <pc:sldMkLst>
          <pc:docMk/>
          <pc:sldMk cId="1568314975" sldId="269"/>
        </pc:sldMkLst>
      </pc:sldChg>
      <pc:sldChg chg="del">
        <pc:chgData name="Marica Ratuki" userId="a6351f24-582d-4b72-8777-74da0d9069da" providerId="ADAL" clId="{7526EE89-DDB4-4F25-9429-F69DDCEFAB0B}" dt="2026-05-28T05:01:56.953" v="89" actId="47"/>
        <pc:sldMkLst>
          <pc:docMk/>
          <pc:sldMk cId="42833935" sldId="270"/>
        </pc:sldMkLst>
      </pc:sldChg>
      <pc:sldChg chg="del">
        <pc:chgData name="Marica Ratuki" userId="a6351f24-582d-4b72-8777-74da0d9069da" providerId="ADAL" clId="{7526EE89-DDB4-4F25-9429-F69DDCEFAB0B}" dt="2026-05-28T05:01:58.224" v="91" actId="47"/>
        <pc:sldMkLst>
          <pc:docMk/>
          <pc:sldMk cId="57695194" sldId="271"/>
        </pc:sldMkLst>
      </pc:sldChg>
      <pc:sldChg chg="del">
        <pc:chgData name="Marica Ratuki" userId="a6351f24-582d-4b72-8777-74da0d9069da" providerId="ADAL" clId="{7526EE89-DDB4-4F25-9429-F69DDCEFAB0B}" dt="2026-05-28T05:01:53.747" v="85" actId="47"/>
        <pc:sldMkLst>
          <pc:docMk/>
          <pc:sldMk cId="1277826040" sldId="275"/>
        </pc:sldMkLst>
      </pc:sldChg>
      <pc:sldChg chg="del">
        <pc:chgData name="Marica Ratuki" userId="a6351f24-582d-4b72-8777-74da0d9069da" providerId="ADAL" clId="{7526EE89-DDB4-4F25-9429-F69DDCEFAB0B}" dt="2026-05-28T05:01:57.538" v="90" actId="47"/>
        <pc:sldMkLst>
          <pc:docMk/>
          <pc:sldMk cId="1459232111" sldId="276"/>
        </pc:sldMkLst>
      </pc:sldChg>
      <pc:sldChg chg="del">
        <pc:chgData name="Marica Ratuki" userId="a6351f24-582d-4b72-8777-74da0d9069da" providerId="ADAL" clId="{7526EE89-DDB4-4F25-9429-F69DDCEFAB0B}" dt="2026-05-28T05:01:55.644" v="87" actId="47"/>
        <pc:sldMkLst>
          <pc:docMk/>
          <pc:sldMk cId="3469475772" sldId="278"/>
        </pc:sldMkLst>
      </pc:sldChg>
      <pc:sldChg chg="del">
        <pc:chgData name="Marica Ratuki" userId="a6351f24-582d-4b72-8777-74da0d9069da" providerId="ADAL" clId="{7526EE89-DDB4-4F25-9429-F69DDCEFAB0B}" dt="2026-05-28T05:01:55.164" v="86" actId="47"/>
        <pc:sldMkLst>
          <pc:docMk/>
          <pc:sldMk cId="3704687884" sldId="279"/>
        </pc:sldMkLst>
      </pc:sldChg>
      <pc:sldChg chg="del">
        <pc:chgData name="Marica Ratuki" userId="a6351f24-582d-4b72-8777-74da0d9069da" providerId="ADAL" clId="{7526EE89-DDB4-4F25-9429-F69DDCEFAB0B}" dt="2026-05-28T05:01:58.560" v="92" actId="47"/>
        <pc:sldMkLst>
          <pc:docMk/>
          <pc:sldMk cId="2729790714" sldId="281"/>
        </pc:sldMkLst>
      </pc:sldChg>
      <pc:sldChg chg="del">
        <pc:chgData name="Marica Ratuki" userId="a6351f24-582d-4b72-8777-74da0d9069da" providerId="ADAL" clId="{7526EE89-DDB4-4F25-9429-F69DDCEFAB0B}" dt="2026-05-28T05:02:01.387" v="96" actId="47"/>
        <pc:sldMkLst>
          <pc:docMk/>
          <pc:sldMk cId="592562394" sldId="283"/>
        </pc:sldMkLst>
      </pc:sldChg>
      <pc:sldChg chg="del">
        <pc:chgData name="Marica Ratuki" userId="a6351f24-582d-4b72-8777-74da0d9069da" providerId="ADAL" clId="{7526EE89-DDB4-4F25-9429-F69DDCEFAB0B}" dt="2026-05-28T05:02:00.005" v="95" actId="47"/>
        <pc:sldMkLst>
          <pc:docMk/>
          <pc:sldMk cId="1930463012" sldId="284"/>
        </pc:sldMkLst>
      </pc:sldChg>
      <pc:sldChg chg="del">
        <pc:chgData name="Marica Ratuki" userId="a6351f24-582d-4b72-8777-74da0d9069da" providerId="ADAL" clId="{7526EE89-DDB4-4F25-9429-F69DDCEFAB0B}" dt="2026-05-28T05:01:59.326" v="94" actId="47"/>
        <pc:sldMkLst>
          <pc:docMk/>
          <pc:sldMk cId="3163176001" sldId="285"/>
        </pc:sldMkLst>
      </pc:sldChg>
      <pc:sldChg chg="del">
        <pc:chgData name="Marica Ratuki" userId="a6351f24-582d-4b72-8777-74da0d9069da" providerId="ADAL" clId="{7526EE89-DDB4-4F25-9429-F69DDCEFAB0B}" dt="2026-05-28T05:01:58.954" v="93" actId="47"/>
        <pc:sldMkLst>
          <pc:docMk/>
          <pc:sldMk cId="3362346467" sldId="286"/>
        </pc:sldMkLst>
      </pc:sldChg>
      <pc:sldChg chg="modSp new del mod">
        <pc:chgData name="Marica Ratuki" userId="a6351f24-582d-4b72-8777-74da0d9069da" providerId="ADAL" clId="{7526EE89-DDB4-4F25-9429-F69DDCEFAB0B}" dt="2026-05-28T05:02:07.371" v="98" actId="47"/>
        <pc:sldMkLst>
          <pc:docMk/>
          <pc:sldMk cId="221376577" sldId="287"/>
        </pc:sldMkLst>
      </pc:sldChg>
      <pc:sldChg chg="del">
        <pc:chgData name="Marica Ratuki" userId="a6351f24-582d-4b72-8777-74da0d9069da" providerId="ADAL" clId="{7526EE89-DDB4-4F25-9429-F69DDCEFAB0B}" dt="2026-05-28T05:01:40.032" v="82" actId="47"/>
        <pc:sldMkLst>
          <pc:docMk/>
          <pc:sldMk cId="1676831904" sldId="288"/>
        </pc:sldMkLst>
      </pc:sldChg>
      <pc:sldChg chg="addSp delSp modSp new mod modClrScheme chgLayout">
        <pc:chgData name="Marica Ratuki" userId="a6351f24-582d-4b72-8777-74da0d9069da" providerId="ADAL" clId="{7526EE89-DDB4-4F25-9429-F69DDCEFAB0B}" dt="2026-05-28T09:16:38.974" v="720" actId="20577"/>
        <pc:sldMkLst>
          <pc:docMk/>
          <pc:sldMk cId="2451837546" sldId="288"/>
        </pc:sldMkLst>
        <pc:spChg chg="mod">
          <ac:chgData name="Marica Ratuki" userId="a6351f24-582d-4b72-8777-74da0d9069da" providerId="ADAL" clId="{7526EE89-DDB4-4F25-9429-F69DDCEFAB0B}" dt="2026-05-28T09:16:05.470" v="713" actId="26606"/>
          <ac:spMkLst>
            <pc:docMk/>
            <pc:sldMk cId="2451837546" sldId="288"/>
            <ac:spMk id="2" creationId="{1C82F7DE-9F0A-DE82-DE65-448B6FF0DAF8}"/>
          </ac:spMkLst>
        </pc:spChg>
        <pc:spChg chg="add del mod">
          <ac:chgData name="Marica Ratuki" userId="a6351f24-582d-4b72-8777-74da0d9069da" providerId="ADAL" clId="{7526EE89-DDB4-4F25-9429-F69DDCEFAB0B}" dt="2026-05-28T09:16:05.474" v="714" actId="26606"/>
          <ac:spMkLst>
            <pc:docMk/>
            <pc:sldMk cId="2451837546" sldId="288"/>
            <ac:spMk id="3" creationId="{618C68C7-34EF-E33F-6D30-376AFCCBD6BC}"/>
          </ac:spMkLst>
        </pc:spChg>
        <pc:spChg chg="add del mod">
          <ac:chgData name="Marica Ratuki" userId="a6351f24-582d-4b72-8777-74da0d9069da" providerId="ADAL" clId="{7526EE89-DDB4-4F25-9429-F69DDCEFAB0B}" dt="2026-05-28T05:52:22.677" v="694" actId="21"/>
          <ac:spMkLst>
            <pc:docMk/>
            <pc:sldMk cId="2451837546" sldId="288"/>
            <ac:spMk id="7" creationId="{A6D9A339-35F1-2FE8-6A08-8868D8CAC760}"/>
          </ac:spMkLst>
        </pc:spChg>
        <pc:spChg chg="add del mod">
          <ac:chgData name="Marica Ratuki" userId="a6351f24-582d-4b72-8777-74da0d9069da" providerId="ADAL" clId="{7526EE89-DDB4-4F25-9429-F69DDCEFAB0B}" dt="2026-05-28T05:52:22.677" v="694" actId="21"/>
          <ac:spMkLst>
            <pc:docMk/>
            <pc:sldMk cId="2451837546" sldId="288"/>
            <ac:spMk id="8" creationId="{FA5BB669-0C65-CE3D-2E70-00FC416644CE}"/>
          </ac:spMkLst>
        </pc:spChg>
        <pc:spChg chg="add del mod">
          <ac:chgData name="Marica Ratuki" userId="a6351f24-582d-4b72-8777-74da0d9069da" providerId="ADAL" clId="{7526EE89-DDB4-4F25-9429-F69DDCEFAB0B}" dt="2026-05-28T05:52:22.677" v="694" actId="21"/>
          <ac:spMkLst>
            <pc:docMk/>
            <pc:sldMk cId="2451837546" sldId="288"/>
            <ac:spMk id="11" creationId="{4F40CC05-07C3-6EAB-56DC-0B89AA52A621}"/>
          </ac:spMkLst>
        </pc:spChg>
        <pc:spChg chg="add del">
          <ac:chgData name="Marica Ratuki" userId="a6351f24-582d-4b72-8777-74da0d9069da" providerId="ADAL" clId="{7526EE89-DDB4-4F25-9429-F69DDCEFAB0B}" dt="2026-05-28T09:15:51.115" v="707" actId="26606"/>
          <ac:spMkLst>
            <pc:docMk/>
            <pc:sldMk cId="2451837546" sldId="288"/>
            <ac:spMk id="12" creationId="{E43CB13C-A0CF-75AE-5E4D-F1A8831CC7C4}"/>
          </ac:spMkLst>
        </pc:spChg>
        <pc:spChg chg="add del mod">
          <ac:chgData name="Marica Ratuki" userId="a6351f24-582d-4b72-8777-74da0d9069da" providerId="ADAL" clId="{7526EE89-DDB4-4F25-9429-F69DDCEFAB0B}" dt="2026-05-28T09:15:53.912" v="709" actId="26606"/>
          <ac:spMkLst>
            <pc:docMk/>
            <pc:sldMk cId="2451837546" sldId="288"/>
            <ac:spMk id="15" creationId="{618C68C7-34EF-E33F-6D30-376AFCCBD6BC}"/>
          </ac:spMkLst>
        </pc:spChg>
        <pc:spChg chg="add del mod">
          <ac:chgData name="Marica Ratuki" userId="a6351f24-582d-4b72-8777-74da0d9069da" providerId="ADAL" clId="{7526EE89-DDB4-4F25-9429-F69DDCEFAB0B}" dt="2026-05-28T09:16:02.475" v="711" actId="26606"/>
          <ac:spMkLst>
            <pc:docMk/>
            <pc:sldMk cId="2451837546" sldId="288"/>
            <ac:spMk id="17" creationId="{618C68C7-34EF-E33F-6D30-376AFCCBD6BC}"/>
          </ac:spMkLst>
        </pc:spChg>
        <pc:spChg chg="add del mod">
          <ac:chgData name="Marica Ratuki" userId="a6351f24-582d-4b72-8777-74da0d9069da" providerId="ADAL" clId="{7526EE89-DDB4-4F25-9429-F69DDCEFAB0B}" dt="2026-05-28T09:16:09.824" v="716"/>
          <ac:spMkLst>
            <pc:docMk/>
            <pc:sldMk cId="2451837546" sldId="288"/>
            <ac:spMk id="21" creationId="{E43CB13C-A0CF-75AE-5E4D-F1A8831CC7C4}"/>
          </ac:spMkLst>
        </pc:spChg>
        <pc:graphicFrameChg chg="add del mod modGraphic">
          <ac:chgData name="Marica Ratuki" userId="a6351f24-582d-4b72-8777-74da0d9069da" providerId="ADAL" clId="{7526EE89-DDB4-4F25-9429-F69DDCEFAB0B}" dt="2026-05-28T05:52:22.677" v="694" actId="21"/>
          <ac:graphicFrameMkLst>
            <pc:docMk/>
            <pc:sldMk cId="2451837546" sldId="288"/>
            <ac:graphicFrameMk id="6" creationId="{46F8D740-4B8C-1038-3DF4-25A3BA3BE144}"/>
          </ac:graphicFrameMkLst>
        </pc:graphicFrameChg>
        <pc:graphicFrameChg chg="add del mod">
          <ac:chgData name="Marica Ratuki" userId="a6351f24-582d-4b72-8777-74da0d9069da" providerId="ADAL" clId="{7526EE89-DDB4-4F25-9429-F69DDCEFAB0B}" dt="2026-05-28T09:15:43.628" v="705" actId="26606"/>
          <ac:graphicFrameMkLst>
            <pc:docMk/>
            <pc:sldMk cId="2451837546" sldId="288"/>
            <ac:graphicFrameMk id="9" creationId="{D1585400-B038-A93A-A861-22D96477A704}"/>
          </ac:graphicFrameMkLst>
        </pc:graphicFrameChg>
        <pc:graphicFrameChg chg="add del">
          <ac:chgData name="Marica Ratuki" userId="a6351f24-582d-4b72-8777-74da0d9069da" providerId="ADAL" clId="{7526EE89-DDB4-4F25-9429-F69DDCEFAB0B}" dt="2026-05-28T09:15:51.115" v="707" actId="26606"/>
          <ac:graphicFrameMkLst>
            <pc:docMk/>
            <pc:sldMk cId="2451837546" sldId="288"/>
            <ac:graphicFrameMk id="13" creationId="{998761DA-C80D-4DA0-975E-74AFF4E4ACB7}"/>
          </ac:graphicFrameMkLst>
        </pc:graphicFrameChg>
        <pc:graphicFrameChg chg="add del mod">
          <ac:chgData name="Marica Ratuki" userId="a6351f24-582d-4b72-8777-74da0d9069da" providerId="ADAL" clId="{7526EE89-DDB4-4F25-9429-F69DDCEFAB0B}" dt="2026-05-28T09:16:05.470" v="713" actId="26606"/>
          <ac:graphicFrameMkLst>
            <pc:docMk/>
            <pc:sldMk cId="2451837546" sldId="288"/>
            <ac:graphicFrameMk id="19" creationId="{D1585400-B038-A93A-A861-22D96477A704}"/>
          </ac:graphicFrameMkLst>
        </pc:graphicFrameChg>
        <pc:graphicFrameChg chg="add modGraphic">
          <ac:chgData name="Marica Ratuki" userId="a6351f24-582d-4b72-8777-74da0d9069da" providerId="ADAL" clId="{7526EE89-DDB4-4F25-9429-F69DDCEFAB0B}" dt="2026-05-28T09:16:38.974" v="720" actId="20577"/>
          <ac:graphicFrameMkLst>
            <pc:docMk/>
            <pc:sldMk cId="2451837546" sldId="288"/>
            <ac:graphicFrameMk id="22" creationId="{998761DA-C80D-4DA0-975E-74AFF4E4ACB7}"/>
          </ac:graphicFrameMkLst>
        </pc:graphicFrameChg>
        <pc:picChg chg="add del mod">
          <ac:chgData name="Marica Ratuki" userId="a6351f24-582d-4b72-8777-74da0d9069da" providerId="ADAL" clId="{7526EE89-DDB4-4F25-9429-F69DDCEFAB0B}" dt="2026-05-28T05:52:22.677" v="694" actId="21"/>
          <ac:picMkLst>
            <pc:docMk/>
            <pc:sldMk cId="2451837546" sldId="288"/>
            <ac:picMk id="5" creationId="{A9F82838-8299-F132-D12F-C5C25621D9E5}"/>
          </ac:picMkLst>
        </pc:picChg>
        <pc:picChg chg="add del mod">
          <ac:chgData name="Marica Ratuki" userId="a6351f24-582d-4b72-8777-74da0d9069da" providerId="ADAL" clId="{7526EE89-DDB4-4F25-9429-F69DDCEFAB0B}" dt="2026-05-28T05:52:22.677" v="694" actId="21"/>
          <ac:picMkLst>
            <pc:docMk/>
            <pc:sldMk cId="2451837546" sldId="288"/>
            <ac:picMk id="10" creationId="{2167EF79-BD25-C8A8-23EF-68A87C1267E3}"/>
          </ac:picMkLst>
        </pc:picChg>
        <pc:picChg chg="add mod">
          <ac:chgData name="Marica Ratuki" userId="a6351f24-582d-4b72-8777-74da0d9069da" providerId="ADAL" clId="{7526EE89-DDB4-4F25-9429-F69DDCEFAB0B}" dt="2026-05-28T09:16:16.267" v="718" actId="14100"/>
          <ac:picMkLst>
            <pc:docMk/>
            <pc:sldMk cId="2451837546" sldId="288"/>
            <ac:picMk id="14" creationId="{7383D0A7-AFE2-3054-8036-7A657C2E1956}"/>
          </ac:picMkLst>
        </pc:picChg>
        <pc:picChg chg="add del mod">
          <ac:chgData name="Marica Ratuki" userId="a6351f24-582d-4b72-8777-74da0d9069da" providerId="ADAL" clId="{7526EE89-DDB4-4F25-9429-F69DDCEFAB0B}" dt="2026-05-28T09:15:24.991" v="703" actId="21"/>
          <ac:picMkLst>
            <pc:docMk/>
            <pc:sldMk cId="2451837546" sldId="288"/>
            <ac:picMk id="1026" creationId="{7383D0A7-AFE2-3054-8036-7A657C2E1956}"/>
          </ac:picMkLst>
        </pc:picChg>
      </pc:sldChg>
      <pc:sldChg chg="addSp modSp new mod modNotesTx">
        <pc:chgData name="Marica Ratuki" userId="a6351f24-582d-4b72-8777-74da0d9069da" providerId="ADAL" clId="{7526EE89-DDB4-4F25-9429-F69DDCEFAB0B}" dt="2026-05-28T05:52:26.299" v="695"/>
        <pc:sldMkLst>
          <pc:docMk/>
          <pc:sldMk cId="4282258578" sldId="289"/>
        </pc:sldMkLst>
        <pc:spChg chg="mod">
          <ac:chgData name="Marica Ratuki" userId="a6351f24-582d-4b72-8777-74da0d9069da" providerId="ADAL" clId="{7526EE89-DDB4-4F25-9429-F69DDCEFAB0B}" dt="2026-05-28T05:03:27.590" v="230" actId="20577"/>
          <ac:spMkLst>
            <pc:docMk/>
            <pc:sldMk cId="4282258578" sldId="289"/>
            <ac:spMk id="2" creationId="{51BDE558-5AC8-FB34-0518-595A380CE79E}"/>
          </ac:spMkLst>
        </pc:spChg>
        <pc:spChg chg="mod">
          <ac:chgData name="Marica Ratuki" userId="a6351f24-582d-4b72-8777-74da0d9069da" providerId="ADAL" clId="{7526EE89-DDB4-4F25-9429-F69DDCEFAB0B}" dt="2026-05-28T05:03:42.439" v="276" actId="20577"/>
          <ac:spMkLst>
            <pc:docMk/>
            <pc:sldMk cId="4282258578" sldId="289"/>
            <ac:spMk id="3" creationId="{F11DF663-402E-4AAF-A0DA-6A045C106C16}"/>
          </ac:spMkLst>
        </pc:spChg>
        <pc:spChg chg="add mod">
          <ac:chgData name="Marica Ratuki" userId="a6351f24-582d-4b72-8777-74da0d9069da" providerId="ADAL" clId="{7526EE89-DDB4-4F25-9429-F69DDCEFAB0B}" dt="2026-05-28T05:52:26.299" v="695"/>
          <ac:spMkLst>
            <pc:docMk/>
            <pc:sldMk cId="4282258578" sldId="289"/>
            <ac:spMk id="7" creationId="{A6D9A339-35F1-2FE8-6A08-8868D8CAC760}"/>
          </ac:spMkLst>
        </pc:spChg>
        <pc:spChg chg="add mod">
          <ac:chgData name="Marica Ratuki" userId="a6351f24-582d-4b72-8777-74da0d9069da" providerId="ADAL" clId="{7526EE89-DDB4-4F25-9429-F69DDCEFAB0B}" dt="2026-05-28T05:52:26.299" v="695"/>
          <ac:spMkLst>
            <pc:docMk/>
            <pc:sldMk cId="4282258578" sldId="289"/>
            <ac:spMk id="8" creationId="{FA5BB669-0C65-CE3D-2E70-00FC416644CE}"/>
          </ac:spMkLst>
        </pc:spChg>
        <pc:spChg chg="add mod">
          <ac:chgData name="Marica Ratuki" userId="a6351f24-582d-4b72-8777-74da0d9069da" providerId="ADAL" clId="{7526EE89-DDB4-4F25-9429-F69DDCEFAB0B}" dt="2026-05-28T05:52:26.299" v="695"/>
          <ac:spMkLst>
            <pc:docMk/>
            <pc:sldMk cId="4282258578" sldId="289"/>
            <ac:spMk id="11" creationId="{4F40CC05-07C3-6EAB-56DC-0B89AA52A621}"/>
          </ac:spMkLst>
        </pc:spChg>
        <pc:graphicFrameChg chg="add mod">
          <ac:chgData name="Marica Ratuki" userId="a6351f24-582d-4b72-8777-74da0d9069da" providerId="ADAL" clId="{7526EE89-DDB4-4F25-9429-F69DDCEFAB0B}" dt="2026-05-28T05:52:26.299" v="695"/>
          <ac:graphicFrameMkLst>
            <pc:docMk/>
            <pc:sldMk cId="4282258578" sldId="289"/>
            <ac:graphicFrameMk id="6" creationId="{46F8D740-4B8C-1038-3DF4-25A3BA3BE144}"/>
          </ac:graphicFrameMkLst>
        </pc:graphicFrameChg>
        <pc:picChg chg="add mod">
          <ac:chgData name="Marica Ratuki" userId="a6351f24-582d-4b72-8777-74da0d9069da" providerId="ADAL" clId="{7526EE89-DDB4-4F25-9429-F69DDCEFAB0B}" dt="2026-05-28T05:52:26.299" v="695"/>
          <ac:picMkLst>
            <pc:docMk/>
            <pc:sldMk cId="4282258578" sldId="289"/>
            <ac:picMk id="5" creationId="{A9F82838-8299-F132-D12F-C5C25621D9E5}"/>
          </ac:picMkLst>
        </pc:picChg>
        <pc:picChg chg="add mod">
          <ac:chgData name="Marica Ratuki" userId="a6351f24-582d-4b72-8777-74da0d9069da" providerId="ADAL" clId="{7526EE89-DDB4-4F25-9429-F69DDCEFAB0B}" dt="2026-05-28T05:52:26.299" v="695"/>
          <ac:picMkLst>
            <pc:docMk/>
            <pc:sldMk cId="4282258578" sldId="289"/>
            <ac:picMk id="10" creationId="{2167EF79-BD25-C8A8-23EF-68A87C1267E3}"/>
          </ac:picMkLst>
        </pc:picChg>
      </pc:sldChg>
      <pc:sldChg chg="addSp modSp new mod modNotesTx">
        <pc:chgData name="Marica Ratuki" userId="a6351f24-582d-4b72-8777-74da0d9069da" providerId="ADAL" clId="{7526EE89-DDB4-4F25-9429-F69DDCEFAB0B}" dt="2026-05-28T09:36:35.475" v="1722" actId="20577"/>
        <pc:sldMkLst>
          <pc:docMk/>
          <pc:sldMk cId="1000103965" sldId="290"/>
        </pc:sldMkLst>
        <pc:spChg chg="mod">
          <ac:chgData name="Marica Ratuki" userId="a6351f24-582d-4b72-8777-74da0d9069da" providerId="ADAL" clId="{7526EE89-DDB4-4F25-9429-F69DDCEFAB0B}" dt="2026-05-28T05:05:05.078" v="357" actId="20577"/>
          <ac:spMkLst>
            <pc:docMk/>
            <pc:sldMk cId="1000103965" sldId="290"/>
            <ac:spMk id="2" creationId="{081BC153-F672-E28A-7DFD-1C5C31E9E587}"/>
          </ac:spMkLst>
        </pc:spChg>
        <pc:spChg chg="mod">
          <ac:chgData name="Marica Ratuki" userId="a6351f24-582d-4b72-8777-74da0d9069da" providerId="ADAL" clId="{7526EE89-DDB4-4F25-9429-F69DDCEFAB0B}" dt="2026-05-28T09:36:35.475" v="1722" actId="20577"/>
          <ac:spMkLst>
            <pc:docMk/>
            <pc:sldMk cId="1000103965" sldId="290"/>
            <ac:spMk id="3" creationId="{92A819BD-ABC6-8824-D2DF-F9B26E49C631}"/>
          </ac:spMkLst>
        </pc:spChg>
        <pc:picChg chg="add mod">
          <ac:chgData name="Marica Ratuki" userId="a6351f24-582d-4b72-8777-74da0d9069da" providerId="ADAL" clId="{7526EE89-DDB4-4F25-9429-F69DDCEFAB0B}" dt="2026-05-28T09:36:18.030" v="1682" actId="1076"/>
          <ac:picMkLst>
            <pc:docMk/>
            <pc:sldMk cId="1000103965" sldId="290"/>
            <ac:picMk id="4" creationId="{A01B07E6-8FDF-7329-D9F6-0E94FEE4E6F0}"/>
          </ac:picMkLst>
        </pc:picChg>
      </pc:sldChg>
      <pc:sldChg chg="modSp new mod">
        <pc:chgData name="Marica Ratuki" userId="a6351f24-582d-4b72-8777-74da0d9069da" providerId="ADAL" clId="{7526EE89-DDB4-4F25-9429-F69DDCEFAB0B}" dt="2026-05-28T09:35:31.117" v="1658" actId="27636"/>
        <pc:sldMkLst>
          <pc:docMk/>
          <pc:sldMk cId="2138060112" sldId="291"/>
        </pc:sldMkLst>
        <pc:spChg chg="mod">
          <ac:chgData name="Marica Ratuki" userId="a6351f24-582d-4b72-8777-74da0d9069da" providerId="ADAL" clId="{7526EE89-DDB4-4F25-9429-F69DDCEFAB0B}" dt="2026-05-28T05:06:06.277" v="485" actId="20577"/>
          <ac:spMkLst>
            <pc:docMk/>
            <pc:sldMk cId="2138060112" sldId="291"/>
            <ac:spMk id="2" creationId="{2B479D68-7B6D-AB03-0591-627797B1458D}"/>
          </ac:spMkLst>
        </pc:spChg>
        <pc:spChg chg="mod">
          <ac:chgData name="Marica Ratuki" userId="a6351f24-582d-4b72-8777-74da0d9069da" providerId="ADAL" clId="{7526EE89-DDB4-4F25-9429-F69DDCEFAB0B}" dt="2026-05-28T09:35:31.117" v="1658" actId="27636"/>
          <ac:spMkLst>
            <pc:docMk/>
            <pc:sldMk cId="2138060112" sldId="291"/>
            <ac:spMk id="3" creationId="{EBDB5415-0664-0639-298F-D9EC36EEA68B}"/>
          </ac:spMkLst>
        </pc:spChg>
      </pc:sldChg>
      <pc:sldChg chg="modSp new mod">
        <pc:chgData name="Marica Ratuki" userId="a6351f24-582d-4b72-8777-74da0d9069da" providerId="ADAL" clId="{7526EE89-DDB4-4F25-9429-F69DDCEFAB0B}" dt="2026-05-28T05:07:23.620" v="627" actId="20577"/>
        <pc:sldMkLst>
          <pc:docMk/>
          <pc:sldMk cId="1953666509" sldId="292"/>
        </pc:sldMkLst>
        <pc:spChg chg="mod">
          <ac:chgData name="Marica Ratuki" userId="a6351f24-582d-4b72-8777-74da0d9069da" providerId="ADAL" clId="{7526EE89-DDB4-4F25-9429-F69DDCEFAB0B}" dt="2026-05-28T05:07:01.061" v="566" actId="20577"/>
          <ac:spMkLst>
            <pc:docMk/>
            <pc:sldMk cId="1953666509" sldId="292"/>
            <ac:spMk id="2" creationId="{B060209F-C9DC-620C-7FC9-B6EA5A6FAF31}"/>
          </ac:spMkLst>
        </pc:spChg>
        <pc:spChg chg="mod">
          <ac:chgData name="Marica Ratuki" userId="a6351f24-582d-4b72-8777-74da0d9069da" providerId="ADAL" clId="{7526EE89-DDB4-4F25-9429-F69DDCEFAB0B}" dt="2026-05-28T05:07:23.620" v="627" actId="20577"/>
          <ac:spMkLst>
            <pc:docMk/>
            <pc:sldMk cId="1953666509" sldId="292"/>
            <ac:spMk id="3" creationId="{310C92C0-FF4C-C1F0-96E8-2B4CB2AF6B81}"/>
          </ac:spMkLst>
        </pc:spChg>
      </pc:sldChg>
      <pc:sldChg chg="addSp delSp modSp new mod">
        <pc:chgData name="Marica Ratuki" userId="a6351f24-582d-4b72-8777-74da0d9069da" providerId="ADAL" clId="{7526EE89-DDB4-4F25-9429-F69DDCEFAB0B}" dt="2026-05-28T09:31:51.153" v="1168"/>
        <pc:sldMkLst>
          <pc:docMk/>
          <pc:sldMk cId="1956839767" sldId="293"/>
        </pc:sldMkLst>
        <pc:spChg chg="mod">
          <ac:chgData name="Marica Ratuki" userId="a6351f24-582d-4b72-8777-74da0d9069da" providerId="ADAL" clId="{7526EE89-DDB4-4F25-9429-F69DDCEFAB0B}" dt="2026-05-28T09:27:34.596" v="1116" actId="26606"/>
          <ac:spMkLst>
            <pc:docMk/>
            <pc:sldMk cId="1956839767" sldId="293"/>
            <ac:spMk id="2" creationId="{DBC34338-5C1D-9175-6BA0-36C727EC8274}"/>
          </ac:spMkLst>
        </pc:spChg>
        <pc:spChg chg="del mod">
          <ac:chgData name="Marica Ratuki" userId="a6351f24-582d-4b72-8777-74da0d9069da" providerId="ADAL" clId="{7526EE89-DDB4-4F25-9429-F69DDCEFAB0B}" dt="2026-05-28T09:27:34.596" v="1116" actId="26606"/>
          <ac:spMkLst>
            <pc:docMk/>
            <pc:sldMk cId="1956839767" sldId="293"/>
            <ac:spMk id="3" creationId="{11ABF59D-E48A-512D-165E-5ACA9CE2CC81}"/>
          </ac:spMkLst>
        </pc:spChg>
        <pc:graphicFrameChg chg="add mod modGraphic">
          <ac:chgData name="Marica Ratuki" userId="a6351f24-582d-4b72-8777-74da0d9069da" providerId="ADAL" clId="{7526EE89-DDB4-4F25-9429-F69DDCEFAB0B}" dt="2026-05-28T09:31:51.153" v="1168"/>
          <ac:graphicFrameMkLst>
            <pc:docMk/>
            <pc:sldMk cId="1956839767" sldId="293"/>
            <ac:graphicFrameMk id="5" creationId="{61BBE65A-56A5-08BF-C5DA-71E5335D92B3}"/>
          </ac:graphicFrameMkLst>
        </pc:graphicFrameChg>
      </pc:sldChg>
      <pc:sldChg chg="modSp add mod">
        <pc:chgData name="Marica Ratuki" userId="a6351f24-582d-4b72-8777-74da0d9069da" providerId="ADAL" clId="{7526EE89-DDB4-4F25-9429-F69DDCEFAB0B}" dt="2026-05-28T09:30:44.410" v="1157"/>
        <pc:sldMkLst>
          <pc:docMk/>
          <pc:sldMk cId="3075172529" sldId="294"/>
        </pc:sldMkLst>
        <pc:graphicFrameChg chg="mod modGraphic">
          <ac:chgData name="Marica Ratuki" userId="a6351f24-582d-4b72-8777-74da0d9069da" providerId="ADAL" clId="{7526EE89-DDB4-4F25-9429-F69DDCEFAB0B}" dt="2026-05-28T09:30:44.410" v="1157"/>
          <ac:graphicFrameMkLst>
            <pc:docMk/>
            <pc:sldMk cId="3075172529" sldId="294"/>
            <ac:graphicFrameMk id="5" creationId="{5BD73522-D211-B216-7CC7-E47F197B33F4}"/>
          </ac:graphicFrameMkLst>
        </pc:graphicFrameChg>
      </pc:sldChg>
      <pc:sldChg chg="addSp delSp modSp new mod modClrScheme chgLayout">
        <pc:chgData name="Marica Ratuki" userId="a6351f24-582d-4b72-8777-74da0d9069da" providerId="ADAL" clId="{7526EE89-DDB4-4F25-9429-F69DDCEFAB0B}" dt="2026-05-28T09:37:56.896" v="1807" actId="20577"/>
        <pc:sldMkLst>
          <pc:docMk/>
          <pc:sldMk cId="754778275" sldId="295"/>
        </pc:sldMkLst>
        <pc:spChg chg="del">
          <ac:chgData name="Marica Ratuki" userId="a6351f24-582d-4b72-8777-74da0d9069da" providerId="ADAL" clId="{7526EE89-DDB4-4F25-9429-F69DDCEFAB0B}" dt="2026-05-28T09:37:51.312" v="1806" actId="26606"/>
          <ac:spMkLst>
            <pc:docMk/>
            <pc:sldMk cId="754778275" sldId="295"/>
            <ac:spMk id="2" creationId="{3CD64CEE-4ECD-C3E6-B66D-3F38361C2DE7}"/>
          </ac:spMkLst>
        </pc:spChg>
        <pc:spChg chg="mod">
          <ac:chgData name="Marica Ratuki" userId="a6351f24-582d-4b72-8777-74da0d9069da" providerId="ADAL" clId="{7526EE89-DDB4-4F25-9429-F69DDCEFAB0B}" dt="2026-05-28T09:37:51.312" v="1806" actId="26606"/>
          <ac:spMkLst>
            <pc:docMk/>
            <pc:sldMk cId="754778275" sldId="295"/>
            <ac:spMk id="3" creationId="{226BE520-952F-1691-F37C-A94FCEE940D0}"/>
          </ac:spMkLst>
        </pc:spChg>
        <pc:spChg chg="add mod">
          <ac:chgData name="Marica Ratuki" userId="a6351f24-582d-4b72-8777-74da0d9069da" providerId="ADAL" clId="{7526EE89-DDB4-4F25-9429-F69DDCEFAB0B}" dt="2026-05-28T09:37:56.896" v="1807" actId="20577"/>
          <ac:spMkLst>
            <pc:docMk/>
            <pc:sldMk cId="754778275" sldId="295"/>
            <ac:spMk id="8" creationId="{0287640B-7D2B-6D89-2AA8-F187A4756B0F}"/>
          </ac:spMkLst>
        </pc:spChg>
      </pc:sldChg>
      <pc:sldMasterChg chg="modSldLayout">
        <pc:chgData name="Marica Ratuki" userId="a6351f24-582d-4b72-8777-74da0d9069da" providerId="ADAL" clId="{7526EE89-DDB4-4F25-9429-F69DDCEFAB0B}" dt="2026-05-26T00:08:05.088" v="81" actId="478"/>
        <pc:sldMasterMkLst>
          <pc:docMk/>
          <pc:sldMasterMk cId="3268576165" sldId="2147483648"/>
        </pc:sldMasterMkLst>
        <pc:sldLayoutChg chg="addSp delSp mod">
          <pc:chgData name="Marica Ratuki" userId="a6351f24-582d-4b72-8777-74da0d9069da" providerId="ADAL" clId="{7526EE89-DDB4-4F25-9429-F69DDCEFAB0B}" dt="2026-05-26T00:08:05.088" v="81" actId="478"/>
          <pc:sldLayoutMkLst>
            <pc:docMk/>
            <pc:sldMasterMk cId="3268576165" sldId="2147483648"/>
            <pc:sldLayoutMk cId="202445925" sldId="2147483649"/>
          </pc:sldLayoutMkLst>
          <pc:picChg chg="add del">
            <ac:chgData name="Marica Ratuki" userId="a6351f24-582d-4b72-8777-74da0d9069da" providerId="ADAL" clId="{7526EE89-DDB4-4F25-9429-F69DDCEFAB0B}" dt="2026-05-26T00:08:05.088" v="81" actId="478"/>
            <ac:picMkLst>
              <pc:docMk/>
              <pc:sldMasterMk cId="3268576165" sldId="2147483648"/>
              <pc:sldLayoutMk cId="202445925" sldId="2147483649"/>
              <ac:picMk id="8" creationId="{A2E00DF2-D36E-B3DC-2D70-458A7EBCDFE6}"/>
            </ac:picMkLst>
          </pc:picChg>
        </pc:sldLayoutChg>
      </pc:sldMasterChg>
    </pc:docChg>
  </pc:docChgLst>
</pc:chgInfo>
</file>

<file path=ppt/diagrams/_rels/data1.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svg"/><Relationship Id="rId1" Type="http://schemas.openxmlformats.org/officeDocument/2006/relationships/image" Target="../media/image3.svg"/></Relationships>
</file>

<file path=ppt/diagrams/_rels/data2.xml.rels><?xml version="1.0" encoding="UTF-8" standalone="yes"?>
<Relationships xmlns="http://schemas.openxmlformats.org/package/2006/relationships"><Relationship Id="rId3" Type="http://schemas.openxmlformats.org/officeDocument/2006/relationships/image" Target="../media/image12.svg"/><Relationship Id="rId2" Type="http://schemas.openxmlformats.org/officeDocument/2006/relationships/image" Target="../media/image11.svg"/><Relationship Id="rId1" Type="http://schemas.openxmlformats.org/officeDocument/2006/relationships/image" Target="../media/image10.svg"/><Relationship Id="rId6" Type="http://schemas.openxmlformats.org/officeDocument/2006/relationships/image" Target="../media/image15.svg"/><Relationship Id="rId5" Type="http://schemas.openxmlformats.org/officeDocument/2006/relationships/image" Target="../media/image14.svg"/><Relationship Id="rId4" Type="http://schemas.openxmlformats.org/officeDocument/2006/relationships/image" Target="../media/image13.svg"/></Relationships>
</file>

<file path=ppt/diagrams/_rels/data3.xml.rels><?xml version="1.0" encoding="UTF-8" standalone="yes"?>
<Relationships xmlns="http://schemas.openxmlformats.org/package/2006/relationships"><Relationship Id="rId3" Type="http://schemas.openxmlformats.org/officeDocument/2006/relationships/image" Target="../media/image18.svg"/><Relationship Id="rId2" Type="http://schemas.openxmlformats.org/officeDocument/2006/relationships/image" Target="../media/image17.svg"/><Relationship Id="rId1" Type="http://schemas.openxmlformats.org/officeDocument/2006/relationships/image" Target="../media/image16.svg"/><Relationship Id="rId6" Type="http://schemas.openxmlformats.org/officeDocument/2006/relationships/image" Target="../media/image21.svg"/><Relationship Id="rId5" Type="http://schemas.openxmlformats.org/officeDocument/2006/relationships/image" Target="../media/image20.svg"/><Relationship Id="rId4" Type="http://schemas.openxmlformats.org/officeDocument/2006/relationships/image" Target="../media/image19.svg"/></Relationships>
</file>

<file path=ppt/diagrams/_rels/drawing1.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svg"/><Relationship Id="rId1" Type="http://schemas.openxmlformats.org/officeDocument/2006/relationships/image" Target="../media/image3.svg"/></Relationships>
</file>

<file path=ppt/diagrams/_rels/drawing2.xml.rels><?xml version="1.0" encoding="UTF-8" standalone="yes"?>
<Relationships xmlns="http://schemas.openxmlformats.org/package/2006/relationships"><Relationship Id="rId3" Type="http://schemas.openxmlformats.org/officeDocument/2006/relationships/image" Target="../media/image12.svg"/><Relationship Id="rId2" Type="http://schemas.openxmlformats.org/officeDocument/2006/relationships/image" Target="../media/image11.svg"/><Relationship Id="rId1" Type="http://schemas.openxmlformats.org/officeDocument/2006/relationships/image" Target="../media/image10.svg"/><Relationship Id="rId6" Type="http://schemas.openxmlformats.org/officeDocument/2006/relationships/image" Target="../media/image15.svg"/><Relationship Id="rId5" Type="http://schemas.openxmlformats.org/officeDocument/2006/relationships/image" Target="../media/image14.svg"/><Relationship Id="rId4" Type="http://schemas.openxmlformats.org/officeDocument/2006/relationships/image" Target="../media/image13.svg"/></Relationships>
</file>

<file path=ppt/diagrams/_rels/drawing3.xml.rels><?xml version="1.0" encoding="UTF-8" standalone="yes"?>
<Relationships xmlns="http://schemas.openxmlformats.org/package/2006/relationships"><Relationship Id="rId3" Type="http://schemas.openxmlformats.org/officeDocument/2006/relationships/image" Target="../media/image18.svg"/><Relationship Id="rId2" Type="http://schemas.openxmlformats.org/officeDocument/2006/relationships/image" Target="../media/image17.svg"/><Relationship Id="rId1" Type="http://schemas.openxmlformats.org/officeDocument/2006/relationships/image" Target="../media/image16.svg"/><Relationship Id="rId6" Type="http://schemas.openxmlformats.org/officeDocument/2006/relationships/image" Target="../media/image21.svg"/><Relationship Id="rId5" Type="http://schemas.openxmlformats.org/officeDocument/2006/relationships/image" Target="../media/image20.svg"/><Relationship Id="rId4" Type="http://schemas.openxmlformats.org/officeDocument/2006/relationships/image" Target="../media/image19.svg"/></Relationships>
</file>

<file path=ppt/diagrams/colors1.xml><?xml version="1.0" encoding="utf-8"?>
<dgm:colorsDef xmlns:dgm="http://schemas.openxmlformats.org/drawingml/2006/diagram" xmlns:a="http://schemas.openxmlformats.org/drawingml/2006/main" uniqueId="urn:microsoft.com/office/officeart/2005/8/colors/accent3_2">
  <dgm:title val=""/>
  <dgm:desc val=""/>
  <dgm:catLst>
    <dgm:cat type="accent3" pri="11200"/>
  </dgm:catLst>
  <dgm:styleLbl name="node0">
    <dgm:fillClrLst meth="repeat">
      <a:schemeClr val="accent3"/>
    </dgm:fillClrLst>
    <dgm:linClrLst meth="repeat">
      <a:schemeClr val="lt1"/>
    </dgm:linClrLst>
    <dgm:effectClrLst/>
    <dgm:txLinClrLst/>
    <dgm:txFillClrLst/>
    <dgm:txEffectClrLst/>
  </dgm:styleLbl>
  <dgm:styleLbl name="node1">
    <dgm:fillClrLst meth="repeat">
      <a:schemeClr val="accent3"/>
    </dgm:fillClrLst>
    <dgm:linClrLst meth="repeat">
      <a:schemeClr val="lt1"/>
    </dgm:linClrLst>
    <dgm:effectClrLst/>
    <dgm:txLinClrLst/>
    <dgm:txFillClrLst/>
    <dgm:txEffectClrLst/>
  </dgm:styleLbl>
  <dgm:styleLbl name="alignNode1">
    <dgm:fillClrLst meth="repeat">
      <a:schemeClr val="accent3"/>
    </dgm:fillClrLst>
    <dgm:linClrLst meth="repeat">
      <a:schemeClr val="accent3"/>
    </dgm:linClrLst>
    <dgm:effectClrLst/>
    <dgm:txLinClrLst/>
    <dgm:txFillClrLst/>
    <dgm:txEffectClrLst/>
  </dgm:styleLbl>
  <dgm:styleLbl name="lnNode1">
    <dgm:fillClrLst meth="repeat">
      <a:schemeClr val="accent3"/>
    </dgm:fillClrLst>
    <dgm:linClrLst meth="repeat">
      <a:schemeClr val="lt1"/>
    </dgm:linClrLst>
    <dgm:effectClrLst/>
    <dgm:txLinClrLst/>
    <dgm:txFillClrLst/>
    <dgm:txEffectClrLst/>
  </dgm:styleLbl>
  <dgm:styleLbl name="vennNode1">
    <dgm:fillClrLst meth="repeat">
      <a:schemeClr val="accent3">
        <a:alpha val="50000"/>
      </a:schemeClr>
    </dgm:fillClrLst>
    <dgm:linClrLst meth="repeat">
      <a:schemeClr val="lt1"/>
    </dgm:linClrLst>
    <dgm:effectClrLst/>
    <dgm:txLinClrLst/>
    <dgm:txFillClrLst/>
    <dgm:txEffectClrLst/>
  </dgm:styleLbl>
  <dgm:styleLbl name="node2">
    <dgm:fillClrLst meth="repeat">
      <a:schemeClr val="accent3"/>
    </dgm:fillClrLst>
    <dgm:linClrLst meth="repeat">
      <a:schemeClr val="lt1"/>
    </dgm:linClrLst>
    <dgm:effectClrLst/>
    <dgm:txLinClrLst/>
    <dgm:txFillClrLst/>
    <dgm:txEffectClrLst/>
  </dgm:styleLbl>
  <dgm:styleLbl name="node3">
    <dgm:fillClrLst meth="repeat">
      <a:schemeClr val="accent3"/>
    </dgm:fillClrLst>
    <dgm:linClrLst meth="repeat">
      <a:schemeClr val="lt1"/>
    </dgm:linClrLst>
    <dgm:effectClrLst/>
    <dgm:txLinClrLst/>
    <dgm:txFillClrLst/>
    <dgm:txEffectClrLst/>
  </dgm:styleLbl>
  <dgm:styleLbl name="node4">
    <dgm:fillClrLst meth="repeat">
      <a:schemeClr val="accent3"/>
    </dgm:fillClrLst>
    <dgm:linClrLst meth="repeat">
      <a:schemeClr val="lt1"/>
    </dgm:linClrLst>
    <dgm:effectClrLst/>
    <dgm:txLinClrLst/>
    <dgm:txFillClrLst/>
    <dgm:txEffectClrLst/>
  </dgm:styleLbl>
  <dgm:styleLbl name="f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dgm:linClrLst>
    <dgm:effectClrLst/>
    <dgm:txLinClrLst/>
    <dgm:txFillClrLst/>
    <dgm:txEffectClrLst/>
  </dgm:styleLbl>
  <dgm:styleLbl name="asst1">
    <dgm:fillClrLst meth="repeat">
      <a:schemeClr val="accent3"/>
    </dgm:fillClrLst>
    <dgm:linClrLst meth="repeat">
      <a:schemeClr val="lt1"/>
    </dgm:linClrLst>
    <dgm:effectClrLst/>
    <dgm:txLinClrLst/>
    <dgm:txFillClrLst/>
    <dgm:txEffectClrLst/>
  </dgm:styleLbl>
  <dgm:styleLbl name="asst2">
    <dgm:fillClrLst meth="repeat">
      <a:schemeClr val="accent3"/>
    </dgm:fillClrLst>
    <dgm:linClrLst meth="repeat">
      <a:schemeClr val="lt1"/>
    </dgm:linClrLst>
    <dgm:effectClrLst/>
    <dgm:txLinClrLst/>
    <dgm:txFillClrLst/>
    <dgm:txEffectClrLst/>
  </dgm:styleLbl>
  <dgm:styleLbl name="asst3">
    <dgm:fillClrLst meth="repeat">
      <a:schemeClr val="accent3"/>
    </dgm:fillClrLst>
    <dgm:linClrLst meth="repeat">
      <a:schemeClr val="lt1"/>
    </dgm:linClrLst>
    <dgm:effectClrLst/>
    <dgm:txLinClrLst/>
    <dgm:txFillClrLst/>
    <dgm:txEffectClrLst/>
  </dgm:styleLbl>
  <dgm:styleLbl name="asst4">
    <dgm:fillClrLst meth="repeat">
      <a:schemeClr val="accent3"/>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meth="repeat">
      <a:schemeClr val="lt1"/>
    </dgm:txFillClrLst>
    <dgm:txEffectClrLst/>
  </dgm:styleLbl>
  <dgm:styleLbl name="parChTrans2D2">
    <dgm:fillClrLst meth="repeat">
      <a:schemeClr val="accent3"/>
    </dgm:fillClrLst>
    <dgm:linClrLst meth="repeat">
      <a:schemeClr val="accent3"/>
    </dgm:linClrLst>
    <dgm:effectClrLst/>
    <dgm:txLinClrLst/>
    <dgm:txFillClrLst meth="repeat">
      <a:schemeClr val="lt1"/>
    </dgm:txFillClrLst>
    <dgm:txEffectClrLst/>
  </dgm:styleLbl>
  <dgm:styleLbl name="parChTrans2D3">
    <dgm:fillClrLst meth="repeat">
      <a:schemeClr val="accent3"/>
    </dgm:fillClrLst>
    <dgm:linClrLst meth="repeat">
      <a:schemeClr val="accent3"/>
    </dgm:linClrLst>
    <dgm:effectClrLst/>
    <dgm:txLinClrLst/>
    <dgm:txFillClrLst meth="repeat">
      <a:schemeClr val="lt1"/>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3_2">
  <dgm:title val=""/>
  <dgm:desc val=""/>
  <dgm:catLst>
    <dgm:cat type="accent3" pri="11200"/>
  </dgm:catLst>
  <dgm:styleLbl name="node0">
    <dgm:fillClrLst meth="repeat">
      <a:schemeClr val="accent3"/>
    </dgm:fillClrLst>
    <dgm:linClrLst meth="repeat">
      <a:schemeClr val="lt1"/>
    </dgm:linClrLst>
    <dgm:effectClrLst/>
    <dgm:txLinClrLst/>
    <dgm:txFillClrLst/>
    <dgm:txEffectClrLst/>
  </dgm:styleLbl>
  <dgm:styleLbl name="node1">
    <dgm:fillClrLst meth="repeat">
      <a:schemeClr val="accent3"/>
    </dgm:fillClrLst>
    <dgm:linClrLst meth="repeat">
      <a:schemeClr val="lt1"/>
    </dgm:linClrLst>
    <dgm:effectClrLst/>
    <dgm:txLinClrLst/>
    <dgm:txFillClrLst/>
    <dgm:txEffectClrLst/>
  </dgm:styleLbl>
  <dgm:styleLbl name="alignNode1">
    <dgm:fillClrLst meth="repeat">
      <a:schemeClr val="accent3"/>
    </dgm:fillClrLst>
    <dgm:linClrLst meth="repeat">
      <a:schemeClr val="accent3"/>
    </dgm:linClrLst>
    <dgm:effectClrLst/>
    <dgm:txLinClrLst/>
    <dgm:txFillClrLst/>
    <dgm:txEffectClrLst/>
  </dgm:styleLbl>
  <dgm:styleLbl name="lnNode1">
    <dgm:fillClrLst meth="repeat">
      <a:schemeClr val="accent3"/>
    </dgm:fillClrLst>
    <dgm:linClrLst meth="repeat">
      <a:schemeClr val="lt1"/>
    </dgm:linClrLst>
    <dgm:effectClrLst/>
    <dgm:txLinClrLst/>
    <dgm:txFillClrLst/>
    <dgm:txEffectClrLst/>
  </dgm:styleLbl>
  <dgm:styleLbl name="vennNode1">
    <dgm:fillClrLst meth="repeat">
      <a:schemeClr val="accent3">
        <a:alpha val="50000"/>
      </a:schemeClr>
    </dgm:fillClrLst>
    <dgm:linClrLst meth="repeat">
      <a:schemeClr val="lt1"/>
    </dgm:linClrLst>
    <dgm:effectClrLst/>
    <dgm:txLinClrLst/>
    <dgm:txFillClrLst/>
    <dgm:txEffectClrLst/>
  </dgm:styleLbl>
  <dgm:styleLbl name="node2">
    <dgm:fillClrLst meth="repeat">
      <a:schemeClr val="accent3"/>
    </dgm:fillClrLst>
    <dgm:linClrLst meth="repeat">
      <a:schemeClr val="lt1"/>
    </dgm:linClrLst>
    <dgm:effectClrLst/>
    <dgm:txLinClrLst/>
    <dgm:txFillClrLst/>
    <dgm:txEffectClrLst/>
  </dgm:styleLbl>
  <dgm:styleLbl name="node3">
    <dgm:fillClrLst meth="repeat">
      <a:schemeClr val="accent3"/>
    </dgm:fillClrLst>
    <dgm:linClrLst meth="repeat">
      <a:schemeClr val="lt1"/>
    </dgm:linClrLst>
    <dgm:effectClrLst/>
    <dgm:txLinClrLst/>
    <dgm:txFillClrLst/>
    <dgm:txEffectClrLst/>
  </dgm:styleLbl>
  <dgm:styleLbl name="node4">
    <dgm:fillClrLst meth="repeat">
      <a:schemeClr val="accent3"/>
    </dgm:fillClrLst>
    <dgm:linClrLst meth="repeat">
      <a:schemeClr val="lt1"/>
    </dgm:linClrLst>
    <dgm:effectClrLst/>
    <dgm:txLinClrLst/>
    <dgm:txFillClrLst/>
    <dgm:txEffectClrLst/>
  </dgm:styleLbl>
  <dgm:styleLbl name="f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dgm:linClrLst>
    <dgm:effectClrLst/>
    <dgm:txLinClrLst/>
    <dgm:txFillClrLst/>
    <dgm:txEffectClrLst/>
  </dgm:styleLbl>
  <dgm:styleLbl name="asst1">
    <dgm:fillClrLst meth="repeat">
      <a:schemeClr val="accent3"/>
    </dgm:fillClrLst>
    <dgm:linClrLst meth="repeat">
      <a:schemeClr val="lt1"/>
    </dgm:linClrLst>
    <dgm:effectClrLst/>
    <dgm:txLinClrLst/>
    <dgm:txFillClrLst/>
    <dgm:txEffectClrLst/>
  </dgm:styleLbl>
  <dgm:styleLbl name="asst2">
    <dgm:fillClrLst meth="repeat">
      <a:schemeClr val="accent3"/>
    </dgm:fillClrLst>
    <dgm:linClrLst meth="repeat">
      <a:schemeClr val="lt1"/>
    </dgm:linClrLst>
    <dgm:effectClrLst/>
    <dgm:txLinClrLst/>
    <dgm:txFillClrLst/>
    <dgm:txEffectClrLst/>
  </dgm:styleLbl>
  <dgm:styleLbl name="asst3">
    <dgm:fillClrLst meth="repeat">
      <a:schemeClr val="accent3"/>
    </dgm:fillClrLst>
    <dgm:linClrLst meth="repeat">
      <a:schemeClr val="lt1"/>
    </dgm:linClrLst>
    <dgm:effectClrLst/>
    <dgm:txLinClrLst/>
    <dgm:txFillClrLst/>
    <dgm:txEffectClrLst/>
  </dgm:styleLbl>
  <dgm:styleLbl name="asst4">
    <dgm:fillClrLst meth="repeat">
      <a:schemeClr val="accent3"/>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meth="repeat">
      <a:schemeClr val="lt1"/>
    </dgm:txFillClrLst>
    <dgm:txEffectClrLst/>
  </dgm:styleLbl>
  <dgm:styleLbl name="parChTrans2D2">
    <dgm:fillClrLst meth="repeat">
      <a:schemeClr val="accent3"/>
    </dgm:fillClrLst>
    <dgm:linClrLst meth="repeat">
      <a:schemeClr val="accent3"/>
    </dgm:linClrLst>
    <dgm:effectClrLst/>
    <dgm:txLinClrLst/>
    <dgm:txFillClrLst meth="repeat">
      <a:schemeClr val="lt1"/>
    </dgm:txFillClrLst>
    <dgm:txEffectClrLst/>
  </dgm:styleLbl>
  <dgm:styleLbl name="parChTrans2D3">
    <dgm:fillClrLst meth="repeat">
      <a:schemeClr val="accent3"/>
    </dgm:fillClrLst>
    <dgm:linClrLst meth="repeat">
      <a:schemeClr val="accent3"/>
    </dgm:linClrLst>
    <dgm:effectClrLst/>
    <dgm:txLinClrLst/>
    <dgm:txFillClrLst meth="repeat">
      <a:schemeClr val="lt1"/>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4A0F66B-0FD7-469D-A5D1-705F98384504}" type="doc">
      <dgm:prSet loTypeId="urn:microsoft.com/office/officeart/2018/5/layout/IconLeafLabelList" loCatId="icon" qsTypeId="urn:microsoft.com/office/officeart/2005/8/quickstyle/simple1" qsCatId="simple" csTypeId="urn:microsoft.com/office/officeart/2005/8/colors/accent3_2" csCatId="accent3" phldr="1"/>
      <dgm:spPr/>
      <dgm:t>
        <a:bodyPr/>
        <a:lstStyle/>
        <a:p>
          <a:endParaRPr lang="en-US"/>
        </a:p>
      </dgm:t>
    </dgm:pt>
    <dgm:pt modelId="{9C782DF0-D233-40D2-BE7F-CB7F130566F7}">
      <dgm:prSet/>
      <dgm:spPr/>
      <dgm:t>
        <a:bodyPr/>
        <a:lstStyle/>
        <a:p>
          <a:pPr>
            <a:lnSpc>
              <a:spcPct val="100000"/>
            </a:lnSpc>
            <a:defRPr cap="all"/>
          </a:pPr>
          <a:r>
            <a:rPr lang="en-US"/>
            <a:t>High hazard exposure</a:t>
          </a:r>
        </a:p>
      </dgm:t>
    </dgm:pt>
    <dgm:pt modelId="{E148C829-C89B-4977-825A-18971EEF47BB}" type="parTrans" cxnId="{3CDD0ADC-DA00-4F3B-9A18-94D429E60AC6}">
      <dgm:prSet/>
      <dgm:spPr/>
      <dgm:t>
        <a:bodyPr/>
        <a:lstStyle/>
        <a:p>
          <a:endParaRPr lang="en-US"/>
        </a:p>
      </dgm:t>
    </dgm:pt>
    <dgm:pt modelId="{9E5E97CD-B73E-430B-BBE1-350211101443}" type="sibTrans" cxnId="{3CDD0ADC-DA00-4F3B-9A18-94D429E60AC6}">
      <dgm:prSet/>
      <dgm:spPr/>
      <dgm:t>
        <a:bodyPr/>
        <a:lstStyle/>
        <a:p>
          <a:endParaRPr lang="en-US"/>
        </a:p>
      </dgm:t>
    </dgm:pt>
    <dgm:pt modelId="{70620C6E-AD40-487E-A862-BC3E07C3A64F}">
      <dgm:prSet/>
      <dgm:spPr/>
      <dgm:t>
        <a:bodyPr/>
        <a:lstStyle/>
        <a:p>
          <a:pPr>
            <a:lnSpc>
              <a:spcPct val="100000"/>
            </a:lnSpc>
            <a:defRPr cap="all"/>
          </a:pPr>
          <a:r>
            <a:rPr lang="en-US"/>
            <a:t>Observations underpin early warning</a:t>
          </a:r>
        </a:p>
      </dgm:t>
    </dgm:pt>
    <dgm:pt modelId="{39827CC9-61BD-44E1-AC6F-5AC93E5394B7}" type="parTrans" cxnId="{4111253E-C766-4ED7-BFE1-F0D02886C22D}">
      <dgm:prSet/>
      <dgm:spPr/>
      <dgm:t>
        <a:bodyPr/>
        <a:lstStyle/>
        <a:p>
          <a:endParaRPr lang="en-US"/>
        </a:p>
      </dgm:t>
    </dgm:pt>
    <dgm:pt modelId="{1DF1FD5F-9E7B-4592-8BB9-3862BF287143}" type="sibTrans" cxnId="{4111253E-C766-4ED7-BFE1-F0D02886C22D}">
      <dgm:prSet/>
      <dgm:spPr/>
      <dgm:t>
        <a:bodyPr/>
        <a:lstStyle/>
        <a:p>
          <a:endParaRPr lang="en-US"/>
        </a:p>
      </dgm:t>
    </dgm:pt>
    <dgm:pt modelId="{653DC943-5DE9-4CE5-B2E3-4C770EFD3461}">
      <dgm:prSet/>
      <dgm:spPr/>
      <dgm:t>
        <a:bodyPr/>
        <a:lstStyle/>
        <a:p>
          <a:pPr>
            <a:lnSpc>
              <a:spcPct val="100000"/>
            </a:lnSpc>
            <a:defRPr cap="all"/>
          </a:pPr>
          <a:r>
            <a:rPr lang="en-AU" dirty="0"/>
            <a:t>Data gaps impact decisions</a:t>
          </a:r>
          <a:endParaRPr lang="en-US" dirty="0"/>
        </a:p>
      </dgm:t>
    </dgm:pt>
    <dgm:pt modelId="{A1CE8684-E573-4DCE-B729-64DCA1067C10}" type="parTrans" cxnId="{71695BB6-78F2-4855-A5B2-C93C2703A446}">
      <dgm:prSet/>
      <dgm:spPr/>
      <dgm:t>
        <a:bodyPr/>
        <a:lstStyle/>
        <a:p>
          <a:endParaRPr lang="en-US"/>
        </a:p>
      </dgm:t>
    </dgm:pt>
    <dgm:pt modelId="{5DD36458-AFD4-41E1-B87D-82EFF6470C51}" type="sibTrans" cxnId="{71695BB6-78F2-4855-A5B2-C93C2703A446}">
      <dgm:prSet/>
      <dgm:spPr/>
      <dgm:t>
        <a:bodyPr/>
        <a:lstStyle/>
        <a:p>
          <a:endParaRPr lang="en-US"/>
        </a:p>
      </dgm:t>
    </dgm:pt>
    <dgm:pt modelId="{CEB355B2-9792-48AD-B4DF-00DF5BACB262}" type="pres">
      <dgm:prSet presAssocID="{04A0F66B-0FD7-469D-A5D1-705F98384504}" presName="root" presStyleCnt="0">
        <dgm:presLayoutVars>
          <dgm:dir/>
          <dgm:resizeHandles val="exact"/>
        </dgm:presLayoutVars>
      </dgm:prSet>
      <dgm:spPr/>
    </dgm:pt>
    <dgm:pt modelId="{9565E336-C08F-4FD2-A8D0-26DF73E508DF}" type="pres">
      <dgm:prSet presAssocID="{9C782DF0-D233-40D2-BE7F-CB7F130566F7}" presName="compNode" presStyleCnt="0"/>
      <dgm:spPr/>
    </dgm:pt>
    <dgm:pt modelId="{922D19BE-89BE-4BF1-8253-C6AE2E5F5D75}" type="pres">
      <dgm:prSet presAssocID="{9C782DF0-D233-40D2-BE7F-CB7F130566F7}" presName="iconBgRect" presStyleLbl="bgShp" presStyleIdx="0" presStyleCnt="3"/>
      <dgm:spPr>
        <a:prstGeom prst="round2DiagRect">
          <a:avLst>
            <a:gd name="adj1" fmla="val 29727"/>
            <a:gd name="adj2" fmla="val 0"/>
          </a:avLst>
        </a:prstGeom>
      </dgm:spPr>
    </dgm:pt>
    <dgm:pt modelId="{0D84B96A-D254-448A-B6AF-29834C536825}" type="pres">
      <dgm:prSet presAssocID="{9C782DF0-D233-40D2-BE7F-CB7F130566F7}" presName="iconRect" presStyleLbl="node1" presStyleIdx="0" presStyleCnt="3"/>
      <dgm:spPr>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1"/>
              </a:ext>
            </a:extLst>
          </a:blip>
          <a:stretch>
            <a:fillRect/>
          </a:stretch>
        </a:blipFill>
        <a:ln>
          <a:noFill/>
        </a:ln>
      </dgm:spPr>
      <dgm:extLst>
        <a:ext uri="{E40237B7-FDA0-4F09-8148-C483321AD2D9}">
          <dgm14:cNvPr xmlns:dgm14="http://schemas.microsoft.com/office/drawing/2010/diagram" id="0" name="" descr="Warning"/>
        </a:ext>
      </dgm:extLst>
    </dgm:pt>
    <dgm:pt modelId="{06F25618-39A8-461E-B1D0-0B30C0A2186F}" type="pres">
      <dgm:prSet presAssocID="{9C782DF0-D233-40D2-BE7F-CB7F130566F7}" presName="spaceRect" presStyleCnt="0"/>
      <dgm:spPr/>
    </dgm:pt>
    <dgm:pt modelId="{4A347331-CF5C-4FB7-815D-977C00DE2990}" type="pres">
      <dgm:prSet presAssocID="{9C782DF0-D233-40D2-BE7F-CB7F130566F7}" presName="textRect" presStyleLbl="revTx" presStyleIdx="0" presStyleCnt="3">
        <dgm:presLayoutVars>
          <dgm:chMax val="1"/>
          <dgm:chPref val="1"/>
        </dgm:presLayoutVars>
      </dgm:prSet>
      <dgm:spPr/>
    </dgm:pt>
    <dgm:pt modelId="{F5243BE6-A14D-40D9-B2A7-C4B9C8C31051}" type="pres">
      <dgm:prSet presAssocID="{9E5E97CD-B73E-430B-BBE1-350211101443}" presName="sibTrans" presStyleCnt="0"/>
      <dgm:spPr/>
    </dgm:pt>
    <dgm:pt modelId="{E2D3569F-A636-470E-A864-8004BF4D34B7}" type="pres">
      <dgm:prSet presAssocID="{70620C6E-AD40-487E-A862-BC3E07C3A64F}" presName="compNode" presStyleCnt="0"/>
      <dgm:spPr/>
    </dgm:pt>
    <dgm:pt modelId="{46F552E1-EF58-4F21-94EE-E77A8E2014AB}" type="pres">
      <dgm:prSet presAssocID="{70620C6E-AD40-487E-A862-BC3E07C3A64F}" presName="iconBgRect" presStyleLbl="bgShp" presStyleIdx="1" presStyleCnt="3"/>
      <dgm:spPr>
        <a:prstGeom prst="round2DiagRect">
          <a:avLst>
            <a:gd name="adj1" fmla="val 29727"/>
            <a:gd name="adj2" fmla="val 0"/>
          </a:avLst>
        </a:prstGeom>
      </dgm:spPr>
    </dgm:pt>
    <dgm:pt modelId="{17BE729D-18EA-47E1-AF86-8C7D474E6E7E}" type="pres">
      <dgm:prSet presAssocID="{70620C6E-AD40-487E-A862-BC3E07C3A64F}" presName="iconRect" presStyleLbl="node1" presStyleIdx="1" presStyleCnt="3"/>
      <dgm:spPr>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Magnifying glass"/>
        </a:ext>
      </dgm:extLst>
    </dgm:pt>
    <dgm:pt modelId="{4B6D68D8-43AF-4A25-B910-A64A1FDB749B}" type="pres">
      <dgm:prSet presAssocID="{70620C6E-AD40-487E-A862-BC3E07C3A64F}" presName="spaceRect" presStyleCnt="0"/>
      <dgm:spPr/>
    </dgm:pt>
    <dgm:pt modelId="{18675DB8-4900-47BD-B37B-6F3AE2D4B1A7}" type="pres">
      <dgm:prSet presAssocID="{70620C6E-AD40-487E-A862-BC3E07C3A64F}" presName="textRect" presStyleLbl="revTx" presStyleIdx="1" presStyleCnt="3">
        <dgm:presLayoutVars>
          <dgm:chMax val="1"/>
          <dgm:chPref val="1"/>
        </dgm:presLayoutVars>
      </dgm:prSet>
      <dgm:spPr/>
    </dgm:pt>
    <dgm:pt modelId="{CF7A16AB-8F4B-4F00-957D-99EB2A7A2E89}" type="pres">
      <dgm:prSet presAssocID="{1DF1FD5F-9E7B-4592-8BB9-3862BF287143}" presName="sibTrans" presStyleCnt="0"/>
      <dgm:spPr/>
    </dgm:pt>
    <dgm:pt modelId="{D20BF28E-9FB5-4E02-AC64-49D4C1388BA1}" type="pres">
      <dgm:prSet presAssocID="{653DC943-5DE9-4CE5-B2E3-4C770EFD3461}" presName="compNode" presStyleCnt="0"/>
      <dgm:spPr/>
    </dgm:pt>
    <dgm:pt modelId="{0050FE9F-A2BC-49D8-96C4-8B00C8A2DC47}" type="pres">
      <dgm:prSet presAssocID="{653DC943-5DE9-4CE5-B2E3-4C770EFD3461}" presName="iconBgRect" presStyleLbl="bgShp" presStyleIdx="2" presStyleCnt="3"/>
      <dgm:spPr>
        <a:prstGeom prst="round2DiagRect">
          <a:avLst>
            <a:gd name="adj1" fmla="val 29727"/>
            <a:gd name="adj2" fmla="val 0"/>
          </a:avLst>
        </a:prstGeom>
      </dgm:spPr>
    </dgm:pt>
    <dgm:pt modelId="{9C091E6E-5745-461B-972D-580D773157FB}" type="pres">
      <dgm:prSet presAssocID="{653DC943-5DE9-4CE5-B2E3-4C770EFD3461}" presName="iconRect" presStyleLbl="node1" presStyleIdx="2" presStyleCnt="3"/>
      <dgm:spPr>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a:blipFill>
        <a:ln>
          <a:noFill/>
        </a:ln>
      </dgm:spPr>
      <dgm:extLst>
        <a:ext uri="{E40237B7-FDA0-4F09-8148-C483321AD2D9}">
          <dgm14:cNvPr xmlns:dgm14="http://schemas.microsoft.com/office/drawing/2010/diagram" id="0" name="" descr="Bar chart"/>
        </a:ext>
      </dgm:extLst>
    </dgm:pt>
    <dgm:pt modelId="{B392FD0F-8D54-452C-834F-639978EAF89D}" type="pres">
      <dgm:prSet presAssocID="{653DC943-5DE9-4CE5-B2E3-4C770EFD3461}" presName="spaceRect" presStyleCnt="0"/>
      <dgm:spPr/>
    </dgm:pt>
    <dgm:pt modelId="{D8B089DB-D9E2-440C-8B0B-E0B40C220FFA}" type="pres">
      <dgm:prSet presAssocID="{653DC943-5DE9-4CE5-B2E3-4C770EFD3461}" presName="textRect" presStyleLbl="revTx" presStyleIdx="2" presStyleCnt="3">
        <dgm:presLayoutVars>
          <dgm:chMax val="1"/>
          <dgm:chPref val="1"/>
        </dgm:presLayoutVars>
      </dgm:prSet>
      <dgm:spPr/>
    </dgm:pt>
  </dgm:ptLst>
  <dgm:cxnLst>
    <dgm:cxn modelId="{4111253E-C766-4ED7-BFE1-F0D02886C22D}" srcId="{04A0F66B-0FD7-469D-A5D1-705F98384504}" destId="{70620C6E-AD40-487E-A862-BC3E07C3A64F}" srcOrd="1" destOrd="0" parTransId="{39827CC9-61BD-44E1-AC6F-5AC93E5394B7}" sibTransId="{1DF1FD5F-9E7B-4592-8BB9-3862BF287143}"/>
    <dgm:cxn modelId="{CE5DF54E-953D-46DE-AAC1-AC09B90B3FBF}" type="presOf" srcId="{04A0F66B-0FD7-469D-A5D1-705F98384504}" destId="{CEB355B2-9792-48AD-B4DF-00DF5BACB262}" srcOrd="0" destOrd="0" presId="urn:microsoft.com/office/officeart/2018/5/layout/IconLeafLabelList"/>
    <dgm:cxn modelId="{E547039F-DAE1-4BF0-B0B3-E5B21DC1B043}" type="presOf" srcId="{653DC943-5DE9-4CE5-B2E3-4C770EFD3461}" destId="{D8B089DB-D9E2-440C-8B0B-E0B40C220FFA}" srcOrd="0" destOrd="0" presId="urn:microsoft.com/office/officeart/2018/5/layout/IconLeafLabelList"/>
    <dgm:cxn modelId="{38BA4E9F-103D-43D7-AD39-582207C9D2DC}" type="presOf" srcId="{70620C6E-AD40-487E-A862-BC3E07C3A64F}" destId="{18675DB8-4900-47BD-B37B-6F3AE2D4B1A7}" srcOrd="0" destOrd="0" presId="urn:microsoft.com/office/officeart/2018/5/layout/IconLeafLabelList"/>
    <dgm:cxn modelId="{71695BB6-78F2-4855-A5B2-C93C2703A446}" srcId="{04A0F66B-0FD7-469D-A5D1-705F98384504}" destId="{653DC943-5DE9-4CE5-B2E3-4C770EFD3461}" srcOrd="2" destOrd="0" parTransId="{A1CE8684-E573-4DCE-B729-64DCA1067C10}" sibTransId="{5DD36458-AFD4-41E1-B87D-82EFF6470C51}"/>
    <dgm:cxn modelId="{EEB951B7-21DF-492D-B5DD-BB8D43236EBC}" type="presOf" srcId="{9C782DF0-D233-40D2-BE7F-CB7F130566F7}" destId="{4A347331-CF5C-4FB7-815D-977C00DE2990}" srcOrd="0" destOrd="0" presId="urn:microsoft.com/office/officeart/2018/5/layout/IconLeafLabelList"/>
    <dgm:cxn modelId="{3CDD0ADC-DA00-4F3B-9A18-94D429E60AC6}" srcId="{04A0F66B-0FD7-469D-A5D1-705F98384504}" destId="{9C782DF0-D233-40D2-BE7F-CB7F130566F7}" srcOrd="0" destOrd="0" parTransId="{E148C829-C89B-4977-825A-18971EEF47BB}" sibTransId="{9E5E97CD-B73E-430B-BBE1-350211101443}"/>
    <dgm:cxn modelId="{754E0D0C-0817-4CC2-AC40-F400467242E1}" type="presParOf" srcId="{CEB355B2-9792-48AD-B4DF-00DF5BACB262}" destId="{9565E336-C08F-4FD2-A8D0-26DF73E508DF}" srcOrd="0" destOrd="0" presId="urn:microsoft.com/office/officeart/2018/5/layout/IconLeafLabelList"/>
    <dgm:cxn modelId="{E8026F90-21FF-470D-AC68-482C07E20F4B}" type="presParOf" srcId="{9565E336-C08F-4FD2-A8D0-26DF73E508DF}" destId="{922D19BE-89BE-4BF1-8253-C6AE2E5F5D75}" srcOrd="0" destOrd="0" presId="urn:microsoft.com/office/officeart/2018/5/layout/IconLeafLabelList"/>
    <dgm:cxn modelId="{CED5FB52-3964-4F12-915C-16CF6FA5039E}" type="presParOf" srcId="{9565E336-C08F-4FD2-A8D0-26DF73E508DF}" destId="{0D84B96A-D254-448A-B6AF-29834C536825}" srcOrd="1" destOrd="0" presId="urn:microsoft.com/office/officeart/2018/5/layout/IconLeafLabelList"/>
    <dgm:cxn modelId="{AA63C4C3-98D9-4758-95B7-8EF37A7A36D8}" type="presParOf" srcId="{9565E336-C08F-4FD2-A8D0-26DF73E508DF}" destId="{06F25618-39A8-461E-B1D0-0B30C0A2186F}" srcOrd="2" destOrd="0" presId="urn:microsoft.com/office/officeart/2018/5/layout/IconLeafLabelList"/>
    <dgm:cxn modelId="{7DBE9CCC-EFCF-4F8E-B5BC-6F0C97A64E8D}" type="presParOf" srcId="{9565E336-C08F-4FD2-A8D0-26DF73E508DF}" destId="{4A347331-CF5C-4FB7-815D-977C00DE2990}" srcOrd="3" destOrd="0" presId="urn:microsoft.com/office/officeart/2018/5/layout/IconLeafLabelList"/>
    <dgm:cxn modelId="{2F69AD18-452C-4818-BFBB-EA1056D8E52E}" type="presParOf" srcId="{CEB355B2-9792-48AD-B4DF-00DF5BACB262}" destId="{F5243BE6-A14D-40D9-B2A7-C4B9C8C31051}" srcOrd="1" destOrd="0" presId="urn:microsoft.com/office/officeart/2018/5/layout/IconLeafLabelList"/>
    <dgm:cxn modelId="{6785B977-EB7E-46FA-AD12-81F24672B8B2}" type="presParOf" srcId="{CEB355B2-9792-48AD-B4DF-00DF5BACB262}" destId="{E2D3569F-A636-470E-A864-8004BF4D34B7}" srcOrd="2" destOrd="0" presId="urn:microsoft.com/office/officeart/2018/5/layout/IconLeafLabelList"/>
    <dgm:cxn modelId="{BC90639C-23DA-4523-9328-16C16DF9FBE9}" type="presParOf" srcId="{E2D3569F-A636-470E-A864-8004BF4D34B7}" destId="{46F552E1-EF58-4F21-94EE-E77A8E2014AB}" srcOrd="0" destOrd="0" presId="urn:microsoft.com/office/officeart/2018/5/layout/IconLeafLabelList"/>
    <dgm:cxn modelId="{90983691-8C43-4942-A9DE-B84343587897}" type="presParOf" srcId="{E2D3569F-A636-470E-A864-8004BF4D34B7}" destId="{17BE729D-18EA-47E1-AF86-8C7D474E6E7E}" srcOrd="1" destOrd="0" presId="urn:microsoft.com/office/officeart/2018/5/layout/IconLeafLabelList"/>
    <dgm:cxn modelId="{A02842B1-200B-4F31-B8FA-6056CF9B8BA5}" type="presParOf" srcId="{E2D3569F-A636-470E-A864-8004BF4D34B7}" destId="{4B6D68D8-43AF-4A25-B910-A64A1FDB749B}" srcOrd="2" destOrd="0" presId="urn:microsoft.com/office/officeart/2018/5/layout/IconLeafLabelList"/>
    <dgm:cxn modelId="{E2001BB2-6FB1-4BFD-AB78-A8C5E4F6D04C}" type="presParOf" srcId="{E2D3569F-A636-470E-A864-8004BF4D34B7}" destId="{18675DB8-4900-47BD-B37B-6F3AE2D4B1A7}" srcOrd="3" destOrd="0" presId="urn:microsoft.com/office/officeart/2018/5/layout/IconLeafLabelList"/>
    <dgm:cxn modelId="{FCF604D4-273D-48F3-9A02-F7B7FA8DF59C}" type="presParOf" srcId="{CEB355B2-9792-48AD-B4DF-00DF5BACB262}" destId="{CF7A16AB-8F4B-4F00-957D-99EB2A7A2E89}" srcOrd="3" destOrd="0" presId="urn:microsoft.com/office/officeart/2018/5/layout/IconLeafLabelList"/>
    <dgm:cxn modelId="{8BF3ADDA-3923-436E-BED8-AF9EDF601624}" type="presParOf" srcId="{CEB355B2-9792-48AD-B4DF-00DF5BACB262}" destId="{D20BF28E-9FB5-4E02-AC64-49D4C1388BA1}" srcOrd="4" destOrd="0" presId="urn:microsoft.com/office/officeart/2018/5/layout/IconLeafLabelList"/>
    <dgm:cxn modelId="{AFF6A2AC-1938-42DE-AE43-9752AEBC0089}" type="presParOf" srcId="{D20BF28E-9FB5-4E02-AC64-49D4C1388BA1}" destId="{0050FE9F-A2BC-49D8-96C4-8B00C8A2DC47}" srcOrd="0" destOrd="0" presId="urn:microsoft.com/office/officeart/2018/5/layout/IconLeafLabelList"/>
    <dgm:cxn modelId="{F0085B99-26C2-4F26-84B3-1A659BD257EB}" type="presParOf" srcId="{D20BF28E-9FB5-4E02-AC64-49D4C1388BA1}" destId="{9C091E6E-5745-461B-972D-580D773157FB}" srcOrd="1" destOrd="0" presId="urn:microsoft.com/office/officeart/2018/5/layout/IconLeafLabelList"/>
    <dgm:cxn modelId="{948FCF9F-050D-49EB-B9AA-CB6463FD8939}" type="presParOf" srcId="{D20BF28E-9FB5-4E02-AC64-49D4C1388BA1}" destId="{B392FD0F-8D54-452C-834F-639978EAF89D}" srcOrd="2" destOrd="0" presId="urn:microsoft.com/office/officeart/2018/5/layout/IconLeafLabelList"/>
    <dgm:cxn modelId="{17E1BE60-A3A5-4832-9691-8FB97C453613}" type="presParOf" srcId="{D20BF28E-9FB5-4E02-AC64-49D4C1388BA1}" destId="{D8B089DB-D9E2-440C-8B0B-E0B40C220FFA}" srcOrd="3" destOrd="0" presId="urn:microsoft.com/office/officeart/2018/5/layout/IconLeafLabel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3DCA8556-5EB3-4E98-B3DF-E14FC6392C86}" type="doc">
      <dgm:prSet loTypeId="urn:microsoft.com/office/officeart/2018/2/layout/IconCircleList" loCatId="icon" qsTypeId="urn:microsoft.com/office/officeart/2005/8/quickstyle/simple1" qsCatId="simple" csTypeId="urn:microsoft.com/office/officeart/2005/8/colors/accent2_2" csCatId="accent2" phldr="1"/>
      <dgm:spPr/>
      <dgm:t>
        <a:bodyPr/>
        <a:lstStyle/>
        <a:p>
          <a:endParaRPr lang="en-US"/>
        </a:p>
      </dgm:t>
    </dgm:pt>
    <dgm:pt modelId="{F2276A2C-5463-4B13-BE84-2208DEEC6F88}">
      <dgm:prSet custT="1"/>
      <dgm:spPr/>
      <dgm:t>
        <a:bodyPr/>
        <a:lstStyle/>
        <a:p>
          <a:pPr>
            <a:lnSpc>
              <a:spcPct val="100000"/>
            </a:lnSpc>
          </a:pPr>
          <a:r>
            <a:rPr lang="en-US" sz="1400" dirty="0"/>
            <a:t>1. </a:t>
          </a:r>
          <a:r>
            <a:rPr lang="en-US" sz="1400" dirty="0" err="1"/>
            <a:t>Standardise</a:t>
          </a:r>
          <a:r>
            <a:rPr lang="en-US" sz="1400" dirty="0"/>
            <a:t> where possible, observing technology for inter-operability and regional support. This may include the establishment of preferred supplier lists for observation equipment and instruments, maintenance and training.</a:t>
          </a:r>
        </a:p>
      </dgm:t>
    </dgm:pt>
    <dgm:pt modelId="{86F9C985-70F6-4CC1-B2F9-24969DC188D0}" type="parTrans" cxnId="{C66078C4-030B-4304-B199-AE3DD3895265}">
      <dgm:prSet/>
      <dgm:spPr/>
      <dgm:t>
        <a:bodyPr/>
        <a:lstStyle/>
        <a:p>
          <a:endParaRPr lang="en-US" sz="2400"/>
        </a:p>
      </dgm:t>
    </dgm:pt>
    <dgm:pt modelId="{1EA0E810-1D42-4DA9-BBE3-6F3F08824B47}" type="sibTrans" cxnId="{C66078C4-030B-4304-B199-AE3DD3895265}">
      <dgm:prSet/>
      <dgm:spPr/>
      <dgm:t>
        <a:bodyPr/>
        <a:lstStyle/>
        <a:p>
          <a:pPr>
            <a:lnSpc>
              <a:spcPct val="100000"/>
            </a:lnSpc>
          </a:pPr>
          <a:endParaRPr lang="en-US" sz="2400"/>
        </a:p>
      </dgm:t>
    </dgm:pt>
    <dgm:pt modelId="{D447C332-12DB-420C-806C-14788D4E47C4}">
      <dgm:prSet custT="1"/>
      <dgm:spPr/>
      <dgm:t>
        <a:bodyPr/>
        <a:lstStyle/>
        <a:p>
          <a:pPr>
            <a:lnSpc>
              <a:spcPct val="100000"/>
            </a:lnSpc>
          </a:pPr>
          <a:r>
            <a:rPr lang="en-US" sz="1400" dirty="0"/>
            <a:t>2. Coordinate an OSCAR/Surface metadata improvement sprint across the region, supported by the WMO Regional Office and WRP partners, to resolve station identifiers, names, locations, operational status and instrument metadata.</a:t>
          </a:r>
        </a:p>
      </dgm:t>
    </dgm:pt>
    <dgm:pt modelId="{D3AD27F4-4307-4CDC-B323-0872A4FEBE15}" type="parTrans" cxnId="{40887D27-B2C7-4714-A374-191008CABAE1}">
      <dgm:prSet/>
      <dgm:spPr/>
      <dgm:t>
        <a:bodyPr/>
        <a:lstStyle/>
        <a:p>
          <a:endParaRPr lang="en-US" sz="2400"/>
        </a:p>
      </dgm:t>
    </dgm:pt>
    <dgm:pt modelId="{B7F1AEF9-183B-4F6A-8735-F70761500646}" type="sibTrans" cxnId="{40887D27-B2C7-4714-A374-191008CABAE1}">
      <dgm:prSet/>
      <dgm:spPr/>
      <dgm:t>
        <a:bodyPr/>
        <a:lstStyle/>
        <a:p>
          <a:pPr>
            <a:lnSpc>
              <a:spcPct val="100000"/>
            </a:lnSpc>
          </a:pPr>
          <a:endParaRPr lang="en-US" sz="2400"/>
        </a:p>
      </dgm:t>
    </dgm:pt>
    <dgm:pt modelId="{8DC391FE-067B-405E-AFE2-3A54A7A9D5CF}">
      <dgm:prSet custT="1"/>
      <dgm:spPr/>
      <dgm:t>
        <a:bodyPr/>
        <a:lstStyle/>
        <a:p>
          <a:pPr>
            <a:lnSpc>
              <a:spcPct val="100000"/>
            </a:lnSpc>
          </a:pPr>
          <a:r>
            <a:rPr lang="en-US" sz="1400" dirty="0"/>
            <a:t>3. Establish clear metadata stewardship roles for backbone stations (who updates OSCAR and when).</a:t>
          </a:r>
        </a:p>
      </dgm:t>
    </dgm:pt>
    <dgm:pt modelId="{35A87D0F-6718-467D-89A9-F09733C234C1}" type="parTrans" cxnId="{F96D7D52-CA58-4832-ADB5-4CA6211B9F51}">
      <dgm:prSet/>
      <dgm:spPr/>
      <dgm:t>
        <a:bodyPr/>
        <a:lstStyle/>
        <a:p>
          <a:endParaRPr lang="en-US" sz="2400"/>
        </a:p>
      </dgm:t>
    </dgm:pt>
    <dgm:pt modelId="{C84B6D4A-79E0-48AC-86D4-66B0D93BD629}" type="sibTrans" cxnId="{F96D7D52-CA58-4832-ADB5-4CA6211B9F51}">
      <dgm:prSet/>
      <dgm:spPr/>
      <dgm:t>
        <a:bodyPr/>
        <a:lstStyle/>
        <a:p>
          <a:pPr>
            <a:lnSpc>
              <a:spcPct val="100000"/>
            </a:lnSpc>
          </a:pPr>
          <a:endParaRPr lang="en-US" sz="2400"/>
        </a:p>
      </dgm:t>
    </dgm:pt>
    <dgm:pt modelId="{F3890A9B-6F0F-4B10-AF4A-242E55EBDE27}">
      <dgm:prSet custT="1"/>
      <dgm:spPr/>
      <dgm:t>
        <a:bodyPr/>
        <a:lstStyle/>
        <a:p>
          <a:pPr>
            <a:lnSpc>
              <a:spcPct val="100000"/>
            </a:lnSpc>
          </a:pPr>
          <a:r>
            <a:rPr lang="en-US" sz="1400" dirty="0"/>
            <a:t>4. Confirm which project/</a:t>
          </a:r>
          <a:r>
            <a:rPr lang="en-US" sz="1400" dirty="0" err="1"/>
            <a:t>programme</a:t>
          </a:r>
          <a:r>
            <a:rPr lang="en-US" sz="1400" dirty="0"/>
            <a:t> stations (e.g., CIS-Pac5, </a:t>
          </a:r>
          <a:r>
            <a:rPr lang="en-US" sz="1400" dirty="0" err="1"/>
            <a:t>ClimSA</a:t>
          </a:r>
          <a:r>
            <a:rPr lang="en-US" sz="1400" dirty="0"/>
            <a:t>) have formal expectations for international exchange and ensure registration and exchange pathways align with those expectations.</a:t>
          </a:r>
        </a:p>
      </dgm:t>
    </dgm:pt>
    <dgm:pt modelId="{4A2E0645-8F06-497D-BA1B-9F25FB3E5405}" type="parTrans" cxnId="{6886A1B1-F4D3-441A-82B1-E44D69553B0B}">
      <dgm:prSet/>
      <dgm:spPr/>
      <dgm:t>
        <a:bodyPr/>
        <a:lstStyle/>
        <a:p>
          <a:endParaRPr lang="en-US" sz="2400"/>
        </a:p>
      </dgm:t>
    </dgm:pt>
    <dgm:pt modelId="{F210C483-76F2-4694-A856-90E9C41A6A30}" type="sibTrans" cxnId="{6886A1B1-F4D3-441A-82B1-E44D69553B0B}">
      <dgm:prSet/>
      <dgm:spPr/>
      <dgm:t>
        <a:bodyPr/>
        <a:lstStyle/>
        <a:p>
          <a:pPr>
            <a:lnSpc>
              <a:spcPct val="100000"/>
            </a:lnSpc>
          </a:pPr>
          <a:endParaRPr lang="en-US" sz="2400"/>
        </a:p>
      </dgm:t>
    </dgm:pt>
    <dgm:pt modelId="{55D7F5B1-4C8E-4A42-9177-9242F383C08F}">
      <dgm:prSet custT="1"/>
      <dgm:spPr/>
      <dgm:t>
        <a:bodyPr/>
        <a:lstStyle/>
        <a:p>
          <a:pPr>
            <a:lnSpc>
              <a:spcPct val="100000"/>
            </a:lnSpc>
          </a:pPr>
          <a:r>
            <a:rPr lang="en-US" sz="1400" dirty="0"/>
            <a:t>5. Identify reference or operational stations at risk of failure due to obsoletion; minor parts, power, or comms issues and </a:t>
          </a:r>
          <a:r>
            <a:rPr lang="en-US" sz="1400" dirty="0" err="1"/>
            <a:t>prioritise</a:t>
          </a:r>
          <a:r>
            <a:rPr lang="en-US" sz="1400" dirty="0"/>
            <a:t> rapid </a:t>
          </a:r>
          <a:r>
            <a:rPr lang="en-US" sz="1400" dirty="0" err="1"/>
            <a:t>stabilisation</a:t>
          </a:r>
          <a:r>
            <a:rPr lang="en-US" sz="1400" dirty="0"/>
            <a:t> actions.</a:t>
          </a:r>
        </a:p>
      </dgm:t>
    </dgm:pt>
    <dgm:pt modelId="{4208615D-6629-471D-A1C3-CABD566DF1A0}" type="parTrans" cxnId="{EE808463-7DF0-4CC4-9687-2D88E2EE2204}">
      <dgm:prSet/>
      <dgm:spPr/>
      <dgm:t>
        <a:bodyPr/>
        <a:lstStyle/>
        <a:p>
          <a:endParaRPr lang="en-US" sz="2400"/>
        </a:p>
      </dgm:t>
    </dgm:pt>
    <dgm:pt modelId="{04CB1CA7-82D2-4559-BD45-769CB3BC3F94}" type="sibTrans" cxnId="{EE808463-7DF0-4CC4-9687-2D88E2EE2204}">
      <dgm:prSet/>
      <dgm:spPr/>
      <dgm:t>
        <a:bodyPr/>
        <a:lstStyle/>
        <a:p>
          <a:pPr>
            <a:lnSpc>
              <a:spcPct val="100000"/>
            </a:lnSpc>
          </a:pPr>
          <a:endParaRPr lang="en-US" sz="2400"/>
        </a:p>
      </dgm:t>
    </dgm:pt>
    <dgm:pt modelId="{1DDD4002-B24B-4565-81CE-915DE63E0C82}">
      <dgm:prSet custT="1"/>
      <dgm:spPr/>
      <dgm:t>
        <a:bodyPr/>
        <a:lstStyle/>
        <a:p>
          <a:pPr>
            <a:lnSpc>
              <a:spcPct val="100000"/>
            </a:lnSpc>
          </a:pPr>
          <a:r>
            <a:rPr lang="en-US" sz="1400" dirty="0"/>
            <a:t>6. Expand the regional strategy scope to integrate aviation, hydrology, rainfall-only networks, geological hazards, and marine observing into a single “system-of-systems” Pacific observing plan.</a:t>
          </a:r>
        </a:p>
      </dgm:t>
    </dgm:pt>
    <dgm:pt modelId="{DB02EF9C-F952-4A2F-9143-7429192A0A4C}" type="parTrans" cxnId="{1E87F5A8-5A53-48D0-BDC9-7E59C02170E2}">
      <dgm:prSet/>
      <dgm:spPr/>
      <dgm:t>
        <a:bodyPr/>
        <a:lstStyle/>
        <a:p>
          <a:endParaRPr lang="en-US" sz="2400"/>
        </a:p>
      </dgm:t>
    </dgm:pt>
    <dgm:pt modelId="{5810DC91-9548-49DE-8149-6E8A000233E2}" type="sibTrans" cxnId="{1E87F5A8-5A53-48D0-BDC9-7E59C02170E2}">
      <dgm:prSet/>
      <dgm:spPr/>
      <dgm:t>
        <a:bodyPr/>
        <a:lstStyle/>
        <a:p>
          <a:endParaRPr lang="en-US" sz="2400"/>
        </a:p>
      </dgm:t>
    </dgm:pt>
    <dgm:pt modelId="{257C3CE7-F3DC-49F1-B0CC-7D5D95E6E218}" type="pres">
      <dgm:prSet presAssocID="{3DCA8556-5EB3-4E98-B3DF-E14FC6392C86}" presName="root" presStyleCnt="0">
        <dgm:presLayoutVars>
          <dgm:dir/>
          <dgm:resizeHandles val="exact"/>
        </dgm:presLayoutVars>
      </dgm:prSet>
      <dgm:spPr/>
    </dgm:pt>
    <dgm:pt modelId="{E4175C38-33C3-4A67-8DF7-EADE4232B3A1}" type="pres">
      <dgm:prSet presAssocID="{3DCA8556-5EB3-4E98-B3DF-E14FC6392C86}" presName="container" presStyleCnt="0">
        <dgm:presLayoutVars>
          <dgm:dir/>
          <dgm:resizeHandles val="exact"/>
        </dgm:presLayoutVars>
      </dgm:prSet>
      <dgm:spPr/>
    </dgm:pt>
    <dgm:pt modelId="{9623A9D7-115C-4B40-82EF-CD61DAC5EBC2}" type="pres">
      <dgm:prSet presAssocID="{F2276A2C-5463-4B13-BE84-2208DEEC6F88}" presName="compNode" presStyleCnt="0"/>
      <dgm:spPr/>
    </dgm:pt>
    <dgm:pt modelId="{86AABC04-1AB8-45A3-95D6-B24FC85C0541}" type="pres">
      <dgm:prSet presAssocID="{F2276A2C-5463-4B13-BE84-2208DEEC6F88}" presName="iconBgRect" presStyleLbl="bgShp" presStyleIdx="0" presStyleCnt="6"/>
      <dgm:spPr/>
    </dgm:pt>
    <dgm:pt modelId="{6624430A-0311-4806-BBAC-803EA41F4606}" type="pres">
      <dgm:prSet presAssocID="{F2276A2C-5463-4B13-BE84-2208DEEC6F88}" presName="iconRect" presStyleLbl="node1" presStyleIdx="0" presStyleCnt="6"/>
      <dgm:spPr>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1"/>
              </a:ext>
            </a:extLst>
          </a:blip>
          <a:stretch>
            <a:fillRect/>
          </a:stretch>
        </a:blipFill>
        <a:ln>
          <a:noFill/>
        </a:ln>
      </dgm:spPr>
      <dgm:extLst>
        <a:ext uri="{E40237B7-FDA0-4F09-8148-C483321AD2D9}">
          <dgm14:cNvPr xmlns:dgm14="http://schemas.microsoft.com/office/drawing/2010/diagram" id="0" name="" descr="Presentation with Checklist"/>
        </a:ext>
      </dgm:extLst>
    </dgm:pt>
    <dgm:pt modelId="{C115083D-3073-4BD5-BFC8-65E18894DDA5}" type="pres">
      <dgm:prSet presAssocID="{F2276A2C-5463-4B13-BE84-2208DEEC6F88}" presName="spaceRect" presStyleCnt="0"/>
      <dgm:spPr/>
    </dgm:pt>
    <dgm:pt modelId="{AD311B96-1F99-44F9-8427-7113BF2E603E}" type="pres">
      <dgm:prSet presAssocID="{F2276A2C-5463-4B13-BE84-2208DEEC6F88}" presName="textRect" presStyleLbl="revTx" presStyleIdx="0" presStyleCnt="6" custLinFactNeighborX="-509" custLinFactNeighborY="-22561">
        <dgm:presLayoutVars>
          <dgm:chMax val="1"/>
          <dgm:chPref val="1"/>
        </dgm:presLayoutVars>
      </dgm:prSet>
      <dgm:spPr/>
    </dgm:pt>
    <dgm:pt modelId="{8C1C5711-8609-4BF8-A536-186003FACB37}" type="pres">
      <dgm:prSet presAssocID="{1EA0E810-1D42-4DA9-BBE3-6F3F08824B47}" presName="sibTrans" presStyleLbl="sibTrans2D1" presStyleIdx="0" presStyleCnt="0"/>
      <dgm:spPr/>
    </dgm:pt>
    <dgm:pt modelId="{DE3A145B-A150-4653-9001-01807FBAC9C3}" type="pres">
      <dgm:prSet presAssocID="{D447C332-12DB-420C-806C-14788D4E47C4}" presName="compNode" presStyleCnt="0"/>
      <dgm:spPr/>
    </dgm:pt>
    <dgm:pt modelId="{42BA7863-7D31-44E7-BF00-2F5FFCF61E97}" type="pres">
      <dgm:prSet presAssocID="{D447C332-12DB-420C-806C-14788D4E47C4}" presName="iconBgRect" presStyleLbl="bgShp" presStyleIdx="1" presStyleCnt="6"/>
      <dgm:spPr/>
    </dgm:pt>
    <dgm:pt modelId="{FF653E69-69E0-4B18-AFA8-104EEBC83198}" type="pres">
      <dgm:prSet presAssocID="{D447C332-12DB-420C-806C-14788D4E47C4}" presName="iconRect" presStyleLbl="node1" presStyleIdx="1" presStyleCnt="6"/>
      <dgm:spPr>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Trophy"/>
        </a:ext>
      </dgm:extLst>
    </dgm:pt>
    <dgm:pt modelId="{267D5CB0-5838-4390-8E42-DA5C0C6BDAE4}" type="pres">
      <dgm:prSet presAssocID="{D447C332-12DB-420C-806C-14788D4E47C4}" presName="spaceRect" presStyleCnt="0"/>
      <dgm:spPr/>
    </dgm:pt>
    <dgm:pt modelId="{029AAF66-8C70-4231-8CFD-7C5866B59345}" type="pres">
      <dgm:prSet presAssocID="{D447C332-12DB-420C-806C-14788D4E47C4}" presName="textRect" presStyleLbl="revTx" presStyleIdx="1" presStyleCnt="6" custLinFactNeighborX="-508" custLinFactNeighborY="-22780">
        <dgm:presLayoutVars>
          <dgm:chMax val="1"/>
          <dgm:chPref val="1"/>
        </dgm:presLayoutVars>
      </dgm:prSet>
      <dgm:spPr/>
    </dgm:pt>
    <dgm:pt modelId="{3FB2976C-A638-4CBE-8E2C-BABB1C215305}" type="pres">
      <dgm:prSet presAssocID="{B7F1AEF9-183B-4F6A-8735-F70761500646}" presName="sibTrans" presStyleLbl="sibTrans2D1" presStyleIdx="0" presStyleCnt="0"/>
      <dgm:spPr/>
    </dgm:pt>
    <dgm:pt modelId="{F47CC436-0779-421A-A0F5-95C8DD4F94E0}" type="pres">
      <dgm:prSet presAssocID="{8DC391FE-067B-405E-AFE2-3A54A7A9D5CF}" presName="compNode" presStyleCnt="0"/>
      <dgm:spPr/>
    </dgm:pt>
    <dgm:pt modelId="{8144C4DD-B936-433D-86CC-44A0E0AFB3FA}" type="pres">
      <dgm:prSet presAssocID="{8DC391FE-067B-405E-AFE2-3A54A7A9D5CF}" presName="iconBgRect" presStyleLbl="bgShp" presStyleIdx="2" presStyleCnt="6"/>
      <dgm:spPr/>
    </dgm:pt>
    <dgm:pt modelId="{ECF205B9-53DA-49C5-AC91-11A7F394348D}" type="pres">
      <dgm:prSet presAssocID="{8DC391FE-067B-405E-AFE2-3A54A7A9D5CF}" presName="iconRect" presStyleLbl="node1" presStyleIdx="2" presStyleCnt="6"/>
      <dgm:spPr>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a:blipFill>
        <a:ln>
          <a:noFill/>
        </a:ln>
      </dgm:spPr>
      <dgm:extLst>
        <a:ext uri="{E40237B7-FDA0-4F09-8148-C483321AD2D9}">
          <dgm14:cNvPr xmlns:dgm14="http://schemas.microsoft.com/office/drawing/2010/diagram" id="0" name="" descr="Captain"/>
        </a:ext>
      </dgm:extLst>
    </dgm:pt>
    <dgm:pt modelId="{53B4AB7E-0347-40F3-9AE6-E70A61549BD4}" type="pres">
      <dgm:prSet presAssocID="{8DC391FE-067B-405E-AFE2-3A54A7A9D5CF}" presName="spaceRect" presStyleCnt="0"/>
      <dgm:spPr/>
    </dgm:pt>
    <dgm:pt modelId="{ABA3FB6F-466A-4768-A636-E9F64C1E14F9}" type="pres">
      <dgm:prSet presAssocID="{8DC391FE-067B-405E-AFE2-3A54A7A9D5CF}" presName="textRect" presStyleLbl="revTx" presStyleIdx="2" presStyleCnt="6" custLinFactNeighborY="-41964">
        <dgm:presLayoutVars>
          <dgm:chMax val="1"/>
          <dgm:chPref val="1"/>
        </dgm:presLayoutVars>
      </dgm:prSet>
      <dgm:spPr/>
    </dgm:pt>
    <dgm:pt modelId="{E5F0F85E-B237-4EB9-BF05-E2FF0F3A158F}" type="pres">
      <dgm:prSet presAssocID="{C84B6D4A-79E0-48AC-86D4-66B0D93BD629}" presName="sibTrans" presStyleLbl="sibTrans2D1" presStyleIdx="0" presStyleCnt="0"/>
      <dgm:spPr/>
    </dgm:pt>
    <dgm:pt modelId="{129C87B6-CC6E-4433-A265-544266D108C9}" type="pres">
      <dgm:prSet presAssocID="{F3890A9B-6F0F-4B10-AF4A-242E55EBDE27}" presName="compNode" presStyleCnt="0"/>
      <dgm:spPr/>
    </dgm:pt>
    <dgm:pt modelId="{21D4213F-C242-490C-B235-C0128D5CC846}" type="pres">
      <dgm:prSet presAssocID="{F3890A9B-6F0F-4B10-AF4A-242E55EBDE27}" presName="iconBgRect" presStyleLbl="bgShp" presStyleIdx="3" presStyleCnt="6"/>
      <dgm:spPr/>
    </dgm:pt>
    <dgm:pt modelId="{A7D44F81-BA1B-42D4-B5A1-680176306CD6}" type="pres">
      <dgm:prSet presAssocID="{F3890A9B-6F0F-4B10-AF4A-242E55EBDE27}" presName="iconRect" presStyleLbl="node1" presStyleIdx="3" presStyleCnt="6"/>
      <dgm:spPr>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Flowchart"/>
        </a:ext>
      </dgm:extLst>
    </dgm:pt>
    <dgm:pt modelId="{7857240E-BDAE-4CED-B5E3-C4ADE23B83FD}" type="pres">
      <dgm:prSet presAssocID="{F3890A9B-6F0F-4B10-AF4A-242E55EBDE27}" presName="spaceRect" presStyleCnt="0"/>
      <dgm:spPr/>
    </dgm:pt>
    <dgm:pt modelId="{9D782E44-6EEE-484B-B539-07D744D105F1}" type="pres">
      <dgm:prSet presAssocID="{F3890A9B-6F0F-4B10-AF4A-242E55EBDE27}" presName="textRect" presStyleLbl="revTx" presStyleIdx="3" presStyleCnt="6" custLinFactNeighborX="-1017" custLinFactNeighborY="44362">
        <dgm:presLayoutVars>
          <dgm:chMax val="1"/>
          <dgm:chPref val="1"/>
        </dgm:presLayoutVars>
      </dgm:prSet>
      <dgm:spPr/>
    </dgm:pt>
    <dgm:pt modelId="{BFB138B5-ED83-4098-AF90-14D7F4EAAD2D}" type="pres">
      <dgm:prSet presAssocID="{F210C483-76F2-4694-A856-90E9C41A6A30}" presName="sibTrans" presStyleLbl="sibTrans2D1" presStyleIdx="0" presStyleCnt="0"/>
      <dgm:spPr/>
    </dgm:pt>
    <dgm:pt modelId="{8EB28F04-19C5-4403-A539-7E6F14633F4C}" type="pres">
      <dgm:prSet presAssocID="{55D7F5B1-4C8E-4A42-9177-9242F383C08F}" presName="compNode" presStyleCnt="0"/>
      <dgm:spPr/>
    </dgm:pt>
    <dgm:pt modelId="{DED510EF-4BE7-4B7B-BCF6-82B14A99F0F5}" type="pres">
      <dgm:prSet presAssocID="{55D7F5B1-4C8E-4A42-9177-9242F383C08F}" presName="iconBgRect" presStyleLbl="bgShp" presStyleIdx="4" presStyleCnt="6"/>
      <dgm:spPr/>
    </dgm:pt>
    <dgm:pt modelId="{1314D925-F63A-468B-8764-118C394C9391}" type="pres">
      <dgm:prSet presAssocID="{55D7F5B1-4C8E-4A42-9177-9242F383C08F}" presName="iconRect" presStyleLbl="node1" presStyleIdx="4" presStyleCnt="6"/>
      <dgm:spPr>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a:blipFill>
        <a:ln>
          <a:noFill/>
        </a:ln>
      </dgm:spPr>
      <dgm:extLst>
        <a:ext uri="{E40237B7-FDA0-4F09-8148-C483321AD2D9}">
          <dgm14:cNvPr xmlns:dgm14="http://schemas.microsoft.com/office/drawing/2010/diagram" id="0" name="" descr="High Voltage"/>
        </a:ext>
      </dgm:extLst>
    </dgm:pt>
    <dgm:pt modelId="{2C5C95D0-BA66-4E56-9146-64DE5F284D00}" type="pres">
      <dgm:prSet presAssocID="{55D7F5B1-4C8E-4A42-9177-9242F383C08F}" presName="spaceRect" presStyleCnt="0"/>
      <dgm:spPr/>
    </dgm:pt>
    <dgm:pt modelId="{16104405-6FCE-4275-8FE9-A54936B63C0D}" type="pres">
      <dgm:prSet presAssocID="{55D7F5B1-4C8E-4A42-9177-9242F383C08F}" presName="textRect" presStyleLbl="revTx" presStyleIdx="4" presStyleCnt="6" custLinFactNeighborX="0" custLinFactNeighborY="49157">
        <dgm:presLayoutVars>
          <dgm:chMax val="1"/>
          <dgm:chPref val="1"/>
        </dgm:presLayoutVars>
      </dgm:prSet>
      <dgm:spPr/>
    </dgm:pt>
    <dgm:pt modelId="{7A1D3F46-8CBA-4123-8AF0-46EB52263242}" type="pres">
      <dgm:prSet presAssocID="{04CB1CA7-82D2-4559-BD45-769CB3BC3F94}" presName="sibTrans" presStyleLbl="sibTrans2D1" presStyleIdx="0" presStyleCnt="0"/>
      <dgm:spPr/>
    </dgm:pt>
    <dgm:pt modelId="{A91599FB-8DC4-4102-A098-DA3D9CF0BB83}" type="pres">
      <dgm:prSet presAssocID="{1DDD4002-B24B-4565-81CE-915DE63E0C82}" presName="compNode" presStyleCnt="0"/>
      <dgm:spPr/>
    </dgm:pt>
    <dgm:pt modelId="{640576CA-6DB8-4B36-A888-D8D938AF5011}" type="pres">
      <dgm:prSet presAssocID="{1DDD4002-B24B-4565-81CE-915DE63E0C82}" presName="iconBgRect" presStyleLbl="bgShp" presStyleIdx="5" presStyleCnt="6"/>
      <dgm:spPr/>
    </dgm:pt>
    <dgm:pt modelId="{A034877D-9E70-4713-9E24-2CF54DC9217D}" type="pres">
      <dgm:prSet presAssocID="{1DDD4002-B24B-4565-81CE-915DE63E0C82}" presName="iconRect" presStyleLbl="node1" presStyleIdx="5" presStyleCnt="6"/>
      <dgm:spPr>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Rain"/>
        </a:ext>
      </dgm:extLst>
    </dgm:pt>
    <dgm:pt modelId="{31FF8E86-D4A8-4127-BA98-837C5437110C}" type="pres">
      <dgm:prSet presAssocID="{1DDD4002-B24B-4565-81CE-915DE63E0C82}" presName="spaceRect" presStyleCnt="0"/>
      <dgm:spPr/>
    </dgm:pt>
    <dgm:pt modelId="{326A7175-F4D6-4835-9DED-0B82F5F6AFD3}" type="pres">
      <dgm:prSet presAssocID="{1DDD4002-B24B-4565-81CE-915DE63E0C82}" presName="textRect" presStyleLbl="revTx" presStyleIdx="5" presStyleCnt="6" custLinFactNeighborY="26377">
        <dgm:presLayoutVars>
          <dgm:chMax val="1"/>
          <dgm:chPref val="1"/>
        </dgm:presLayoutVars>
      </dgm:prSet>
      <dgm:spPr/>
    </dgm:pt>
  </dgm:ptLst>
  <dgm:cxnLst>
    <dgm:cxn modelId="{E8599611-60F9-40AA-847A-19ACED2878C1}" type="presOf" srcId="{C84B6D4A-79E0-48AC-86D4-66B0D93BD629}" destId="{E5F0F85E-B237-4EB9-BF05-E2FF0F3A158F}" srcOrd="0" destOrd="0" presId="urn:microsoft.com/office/officeart/2018/2/layout/IconCircleList"/>
    <dgm:cxn modelId="{40887D27-B2C7-4714-A374-191008CABAE1}" srcId="{3DCA8556-5EB3-4E98-B3DF-E14FC6392C86}" destId="{D447C332-12DB-420C-806C-14788D4E47C4}" srcOrd="1" destOrd="0" parTransId="{D3AD27F4-4307-4CDC-B323-0872A4FEBE15}" sibTransId="{B7F1AEF9-183B-4F6A-8735-F70761500646}"/>
    <dgm:cxn modelId="{80CDFA29-1A12-47DE-8869-302E106EA126}" type="presOf" srcId="{1EA0E810-1D42-4DA9-BBE3-6F3F08824B47}" destId="{8C1C5711-8609-4BF8-A536-186003FACB37}" srcOrd="0" destOrd="0" presId="urn:microsoft.com/office/officeart/2018/2/layout/IconCircleList"/>
    <dgm:cxn modelId="{A54AAC2C-047D-4C69-9EDF-A68DAF8FD2A4}" type="presOf" srcId="{8DC391FE-067B-405E-AFE2-3A54A7A9D5CF}" destId="{ABA3FB6F-466A-4768-A636-E9F64C1E14F9}" srcOrd="0" destOrd="0" presId="urn:microsoft.com/office/officeart/2018/2/layout/IconCircleList"/>
    <dgm:cxn modelId="{1473E033-06F4-4E71-8082-9F567232385A}" type="presOf" srcId="{55D7F5B1-4C8E-4A42-9177-9242F383C08F}" destId="{16104405-6FCE-4275-8FE9-A54936B63C0D}" srcOrd="0" destOrd="0" presId="urn:microsoft.com/office/officeart/2018/2/layout/IconCircleList"/>
    <dgm:cxn modelId="{EE808463-7DF0-4CC4-9687-2D88E2EE2204}" srcId="{3DCA8556-5EB3-4E98-B3DF-E14FC6392C86}" destId="{55D7F5B1-4C8E-4A42-9177-9242F383C08F}" srcOrd="4" destOrd="0" parTransId="{4208615D-6629-471D-A1C3-CABD566DF1A0}" sibTransId="{04CB1CA7-82D2-4559-BD45-769CB3BC3F94}"/>
    <dgm:cxn modelId="{DD214E66-94CA-462A-92D2-6925AF915F1C}" type="presOf" srcId="{F210C483-76F2-4694-A856-90E9C41A6A30}" destId="{BFB138B5-ED83-4098-AF90-14D7F4EAAD2D}" srcOrd="0" destOrd="0" presId="urn:microsoft.com/office/officeart/2018/2/layout/IconCircleList"/>
    <dgm:cxn modelId="{5E2B196A-7919-4D74-AB94-03FC29ACE21D}" type="presOf" srcId="{1DDD4002-B24B-4565-81CE-915DE63E0C82}" destId="{326A7175-F4D6-4835-9DED-0B82F5F6AFD3}" srcOrd="0" destOrd="0" presId="urn:microsoft.com/office/officeart/2018/2/layout/IconCircleList"/>
    <dgm:cxn modelId="{6335974A-BCAF-4FA2-A272-6923DB5C7D14}" type="presOf" srcId="{F2276A2C-5463-4B13-BE84-2208DEEC6F88}" destId="{AD311B96-1F99-44F9-8427-7113BF2E603E}" srcOrd="0" destOrd="0" presId="urn:microsoft.com/office/officeart/2018/2/layout/IconCircleList"/>
    <dgm:cxn modelId="{F96D7D52-CA58-4832-ADB5-4CA6211B9F51}" srcId="{3DCA8556-5EB3-4E98-B3DF-E14FC6392C86}" destId="{8DC391FE-067B-405E-AFE2-3A54A7A9D5CF}" srcOrd="2" destOrd="0" parTransId="{35A87D0F-6718-467D-89A9-F09733C234C1}" sibTransId="{C84B6D4A-79E0-48AC-86D4-66B0D93BD629}"/>
    <dgm:cxn modelId="{614CC055-829B-4A22-8D65-46AD48EB89C9}" type="presOf" srcId="{D447C332-12DB-420C-806C-14788D4E47C4}" destId="{029AAF66-8C70-4231-8CFD-7C5866B59345}" srcOrd="0" destOrd="0" presId="urn:microsoft.com/office/officeart/2018/2/layout/IconCircleList"/>
    <dgm:cxn modelId="{CD8F368C-C674-4999-ADA7-7B404A07854A}" type="presOf" srcId="{3DCA8556-5EB3-4E98-B3DF-E14FC6392C86}" destId="{257C3CE7-F3DC-49F1-B0CC-7D5D95E6E218}" srcOrd="0" destOrd="0" presId="urn:microsoft.com/office/officeart/2018/2/layout/IconCircleList"/>
    <dgm:cxn modelId="{1E87F5A8-5A53-48D0-BDC9-7E59C02170E2}" srcId="{3DCA8556-5EB3-4E98-B3DF-E14FC6392C86}" destId="{1DDD4002-B24B-4565-81CE-915DE63E0C82}" srcOrd="5" destOrd="0" parTransId="{DB02EF9C-F952-4A2F-9143-7429192A0A4C}" sibTransId="{5810DC91-9548-49DE-8149-6E8A000233E2}"/>
    <dgm:cxn modelId="{6886A1B1-F4D3-441A-82B1-E44D69553B0B}" srcId="{3DCA8556-5EB3-4E98-B3DF-E14FC6392C86}" destId="{F3890A9B-6F0F-4B10-AF4A-242E55EBDE27}" srcOrd="3" destOrd="0" parTransId="{4A2E0645-8F06-497D-BA1B-9F25FB3E5405}" sibTransId="{F210C483-76F2-4694-A856-90E9C41A6A30}"/>
    <dgm:cxn modelId="{2463C2B3-5536-4255-B8EC-FC0054FE765E}" type="presOf" srcId="{F3890A9B-6F0F-4B10-AF4A-242E55EBDE27}" destId="{9D782E44-6EEE-484B-B539-07D744D105F1}" srcOrd="0" destOrd="0" presId="urn:microsoft.com/office/officeart/2018/2/layout/IconCircleList"/>
    <dgm:cxn modelId="{C66078C4-030B-4304-B199-AE3DD3895265}" srcId="{3DCA8556-5EB3-4E98-B3DF-E14FC6392C86}" destId="{F2276A2C-5463-4B13-BE84-2208DEEC6F88}" srcOrd="0" destOrd="0" parTransId="{86F9C985-70F6-4CC1-B2F9-24969DC188D0}" sibTransId="{1EA0E810-1D42-4DA9-BBE3-6F3F08824B47}"/>
    <dgm:cxn modelId="{9E86B1C6-881D-46DD-B664-D1580ACEBE23}" type="presOf" srcId="{04CB1CA7-82D2-4559-BD45-769CB3BC3F94}" destId="{7A1D3F46-8CBA-4123-8AF0-46EB52263242}" srcOrd="0" destOrd="0" presId="urn:microsoft.com/office/officeart/2018/2/layout/IconCircleList"/>
    <dgm:cxn modelId="{E91F8BC7-3427-41D5-BCEB-51B336FDAD00}" type="presOf" srcId="{B7F1AEF9-183B-4F6A-8735-F70761500646}" destId="{3FB2976C-A638-4CBE-8E2C-BABB1C215305}" srcOrd="0" destOrd="0" presId="urn:microsoft.com/office/officeart/2018/2/layout/IconCircleList"/>
    <dgm:cxn modelId="{5F0E694B-0C2F-442E-81A7-0AB5440B6254}" type="presParOf" srcId="{257C3CE7-F3DC-49F1-B0CC-7D5D95E6E218}" destId="{E4175C38-33C3-4A67-8DF7-EADE4232B3A1}" srcOrd="0" destOrd="0" presId="urn:microsoft.com/office/officeart/2018/2/layout/IconCircleList"/>
    <dgm:cxn modelId="{58212CA5-8BEE-4D6F-AB14-D16CA6A9A4F3}" type="presParOf" srcId="{E4175C38-33C3-4A67-8DF7-EADE4232B3A1}" destId="{9623A9D7-115C-4B40-82EF-CD61DAC5EBC2}" srcOrd="0" destOrd="0" presId="urn:microsoft.com/office/officeart/2018/2/layout/IconCircleList"/>
    <dgm:cxn modelId="{DF09B172-E24B-4D70-A4BD-D7F2D03A50F4}" type="presParOf" srcId="{9623A9D7-115C-4B40-82EF-CD61DAC5EBC2}" destId="{86AABC04-1AB8-45A3-95D6-B24FC85C0541}" srcOrd="0" destOrd="0" presId="urn:microsoft.com/office/officeart/2018/2/layout/IconCircleList"/>
    <dgm:cxn modelId="{7B6E190D-AA0D-476F-A4E2-4E953D07238A}" type="presParOf" srcId="{9623A9D7-115C-4B40-82EF-CD61DAC5EBC2}" destId="{6624430A-0311-4806-BBAC-803EA41F4606}" srcOrd="1" destOrd="0" presId="urn:microsoft.com/office/officeart/2018/2/layout/IconCircleList"/>
    <dgm:cxn modelId="{BF795C17-75BC-46D4-8A31-02234BF0B26C}" type="presParOf" srcId="{9623A9D7-115C-4B40-82EF-CD61DAC5EBC2}" destId="{C115083D-3073-4BD5-BFC8-65E18894DDA5}" srcOrd="2" destOrd="0" presId="urn:microsoft.com/office/officeart/2018/2/layout/IconCircleList"/>
    <dgm:cxn modelId="{07ECCB1B-6D21-466B-B32C-9CFDDFCFBCCE}" type="presParOf" srcId="{9623A9D7-115C-4B40-82EF-CD61DAC5EBC2}" destId="{AD311B96-1F99-44F9-8427-7113BF2E603E}" srcOrd="3" destOrd="0" presId="urn:microsoft.com/office/officeart/2018/2/layout/IconCircleList"/>
    <dgm:cxn modelId="{96BFD76F-4C56-4EA2-B74C-F61CEA172418}" type="presParOf" srcId="{E4175C38-33C3-4A67-8DF7-EADE4232B3A1}" destId="{8C1C5711-8609-4BF8-A536-186003FACB37}" srcOrd="1" destOrd="0" presId="urn:microsoft.com/office/officeart/2018/2/layout/IconCircleList"/>
    <dgm:cxn modelId="{94992A63-2414-41BC-8E56-4D2BE33C6841}" type="presParOf" srcId="{E4175C38-33C3-4A67-8DF7-EADE4232B3A1}" destId="{DE3A145B-A150-4653-9001-01807FBAC9C3}" srcOrd="2" destOrd="0" presId="urn:microsoft.com/office/officeart/2018/2/layout/IconCircleList"/>
    <dgm:cxn modelId="{0F98DB61-281C-4F88-8CAF-6B48EA58B0AC}" type="presParOf" srcId="{DE3A145B-A150-4653-9001-01807FBAC9C3}" destId="{42BA7863-7D31-44E7-BF00-2F5FFCF61E97}" srcOrd="0" destOrd="0" presId="urn:microsoft.com/office/officeart/2018/2/layout/IconCircleList"/>
    <dgm:cxn modelId="{985E5DDF-4C22-4631-AD76-592490496484}" type="presParOf" srcId="{DE3A145B-A150-4653-9001-01807FBAC9C3}" destId="{FF653E69-69E0-4B18-AFA8-104EEBC83198}" srcOrd="1" destOrd="0" presId="urn:microsoft.com/office/officeart/2018/2/layout/IconCircleList"/>
    <dgm:cxn modelId="{0A403054-A6A2-4DEE-84AE-8CC99A6E9D4C}" type="presParOf" srcId="{DE3A145B-A150-4653-9001-01807FBAC9C3}" destId="{267D5CB0-5838-4390-8E42-DA5C0C6BDAE4}" srcOrd="2" destOrd="0" presId="urn:microsoft.com/office/officeart/2018/2/layout/IconCircleList"/>
    <dgm:cxn modelId="{6ACB5430-86F7-4085-A5CC-73B3AA5FCAD8}" type="presParOf" srcId="{DE3A145B-A150-4653-9001-01807FBAC9C3}" destId="{029AAF66-8C70-4231-8CFD-7C5866B59345}" srcOrd="3" destOrd="0" presId="urn:microsoft.com/office/officeart/2018/2/layout/IconCircleList"/>
    <dgm:cxn modelId="{5FB84230-54FB-43E9-827D-BCFDD6254627}" type="presParOf" srcId="{E4175C38-33C3-4A67-8DF7-EADE4232B3A1}" destId="{3FB2976C-A638-4CBE-8E2C-BABB1C215305}" srcOrd="3" destOrd="0" presId="urn:microsoft.com/office/officeart/2018/2/layout/IconCircleList"/>
    <dgm:cxn modelId="{08ED0603-610E-4077-9575-2AAA78EF76B1}" type="presParOf" srcId="{E4175C38-33C3-4A67-8DF7-EADE4232B3A1}" destId="{F47CC436-0779-421A-A0F5-95C8DD4F94E0}" srcOrd="4" destOrd="0" presId="urn:microsoft.com/office/officeart/2018/2/layout/IconCircleList"/>
    <dgm:cxn modelId="{F994FE7B-1ACA-469A-9756-2A8352C5E30B}" type="presParOf" srcId="{F47CC436-0779-421A-A0F5-95C8DD4F94E0}" destId="{8144C4DD-B936-433D-86CC-44A0E0AFB3FA}" srcOrd="0" destOrd="0" presId="urn:microsoft.com/office/officeart/2018/2/layout/IconCircleList"/>
    <dgm:cxn modelId="{91F82C4B-6266-4F92-AD41-4CDCC1C0DD4B}" type="presParOf" srcId="{F47CC436-0779-421A-A0F5-95C8DD4F94E0}" destId="{ECF205B9-53DA-49C5-AC91-11A7F394348D}" srcOrd="1" destOrd="0" presId="urn:microsoft.com/office/officeart/2018/2/layout/IconCircleList"/>
    <dgm:cxn modelId="{0E5EDD25-129B-4010-83F5-28C92F50CE24}" type="presParOf" srcId="{F47CC436-0779-421A-A0F5-95C8DD4F94E0}" destId="{53B4AB7E-0347-40F3-9AE6-E70A61549BD4}" srcOrd="2" destOrd="0" presId="urn:microsoft.com/office/officeart/2018/2/layout/IconCircleList"/>
    <dgm:cxn modelId="{71290B4C-BCCE-4EE9-B264-AB388546E84A}" type="presParOf" srcId="{F47CC436-0779-421A-A0F5-95C8DD4F94E0}" destId="{ABA3FB6F-466A-4768-A636-E9F64C1E14F9}" srcOrd="3" destOrd="0" presId="urn:microsoft.com/office/officeart/2018/2/layout/IconCircleList"/>
    <dgm:cxn modelId="{BBC01E00-0FF7-4621-8097-3D54B46FFB06}" type="presParOf" srcId="{E4175C38-33C3-4A67-8DF7-EADE4232B3A1}" destId="{E5F0F85E-B237-4EB9-BF05-E2FF0F3A158F}" srcOrd="5" destOrd="0" presId="urn:microsoft.com/office/officeart/2018/2/layout/IconCircleList"/>
    <dgm:cxn modelId="{C7511F9F-0612-4F7F-A1CB-51ADA77F8241}" type="presParOf" srcId="{E4175C38-33C3-4A67-8DF7-EADE4232B3A1}" destId="{129C87B6-CC6E-4433-A265-544266D108C9}" srcOrd="6" destOrd="0" presId="urn:microsoft.com/office/officeart/2018/2/layout/IconCircleList"/>
    <dgm:cxn modelId="{935D53D2-A6D1-498F-AE69-E0B1FC9FF41C}" type="presParOf" srcId="{129C87B6-CC6E-4433-A265-544266D108C9}" destId="{21D4213F-C242-490C-B235-C0128D5CC846}" srcOrd="0" destOrd="0" presId="urn:microsoft.com/office/officeart/2018/2/layout/IconCircleList"/>
    <dgm:cxn modelId="{B8350A88-3598-4ACF-BA80-D4541C73ECB7}" type="presParOf" srcId="{129C87B6-CC6E-4433-A265-544266D108C9}" destId="{A7D44F81-BA1B-42D4-B5A1-680176306CD6}" srcOrd="1" destOrd="0" presId="urn:microsoft.com/office/officeart/2018/2/layout/IconCircleList"/>
    <dgm:cxn modelId="{0F8E0359-37C1-4C19-B06A-6B1D1EC0C31C}" type="presParOf" srcId="{129C87B6-CC6E-4433-A265-544266D108C9}" destId="{7857240E-BDAE-4CED-B5E3-C4ADE23B83FD}" srcOrd="2" destOrd="0" presId="urn:microsoft.com/office/officeart/2018/2/layout/IconCircleList"/>
    <dgm:cxn modelId="{FEA33CC3-2175-4AE1-BE74-938954CD521E}" type="presParOf" srcId="{129C87B6-CC6E-4433-A265-544266D108C9}" destId="{9D782E44-6EEE-484B-B539-07D744D105F1}" srcOrd="3" destOrd="0" presId="urn:microsoft.com/office/officeart/2018/2/layout/IconCircleList"/>
    <dgm:cxn modelId="{1D44EAB8-C6D0-43D5-B20F-22A2C0288DB1}" type="presParOf" srcId="{E4175C38-33C3-4A67-8DF7-EADE4232B3A1}" destId="{BFB138B5-ED83-4098-AF90-14D7F4EAAD2D}" srcOrd="7" destOrd="0" presId="urn:microsoft.com/office/officeart/2018/2/layout/IconCircleList"/>
    <dgm:cxn modelId="{D24A80DF-CF6F-4FDD-A4FC-85903E96D7CA}" type="presParOf" srcId="{E4175C38-33C3-4A67-8DF7-EADE4232B3A1}" destId="{8EB28F04-19C5-4403-A539-7E6F14633F4C}" srcOrd="8" destOrd="0" presId="urn:microsoft.com/office/officeart/2018/2/layout/IconCircleList"/>
    <dgm:cxn modelId="{DCAEAADC-3E26-4D66-9C79-78906050F884}" type="presParOf" srcId="{8EB28F04-19C5-4403-A539-7E6F14633F4C}" destId="{DED510EF-4BE7-4B7B-BCF6-82B14A99F0F5}" srcOrd="0" destOrd="0" presId="urn:microsoft.com/office/officeart/2018/2/layout/IconCircleList"/>
    <dgm:cxn modelId="{AC6F5A72-41DE-4618-A209-28E7B9FD5A4E}" type="presParOf" srcId="{8EB28F04-19C5-4403-A539-7E6F14633F4C}" destId="{1314D925-F63A-468B-8764-118C394C9391}" srcOrd="1" destOrd="0" presId="urn:microsoft.com/office/officeart/2018/2/layout/IconCircleList"/>
    <dgm:cxn modelId="{2FFC6A27-8330-4D33-B2D3-554C126FEF4B}" type="presParOf" srcId="{8EB28F04-19C5-4403-A539-7E6F14633F4C}" destId="{2C5C95D0-BA66-4E56-9146-64DE5F284D00}" srcOrd="2" destOrd="0" presId="urn:microsoft.com/office/officeart/2018/2/layout/IconCircleList"/>
    <dgm:cxn modelId="{73FFA728-E325-4181-A725-DB38B9F06ACF}" type="presParOf" srcId="{8EB28F04-19C5-4403-A539-7E6F14633F4C}" destId="{16104405-6FCE-4275-8FE9-A54936B63C0D}" srcOrd="3" destOrd="0" presId="urn:microsoft.com/office/officeart/2018/2/layout/IconCircleList"/>
    <dgm:cxn modelId="{6C473F77-75AB-40E1-81D4-7A12F7173BD9}" type="presParOf" srcId="{E4175C38-33C3-4A67-8DF7-EADE4232B3A1}" destId="{7A1D3F46-8CBA-4123-8AF0-46EB52263242}" srcOrd="9" destOrd="0" presId="urn:microsoft.com/office/officeart/2018/2/layout/IconCircleList"/>
    <dgm:cxn modelId="{2F728767-A4C5-46EA-9578-F5C883156BF5}" type="presParOf" srcId="{E4175C38-33C3-4A67-8DF7-EADE4232B3A1}" destId="{A91599FB-8DC4-4102-A098-DA3D9CF0BB83}" srcOrd="10" destOrd="0" presId="urn:microsoft.com/office/officeart/2018/2/layout/IconCircleList"/>
    <dgm:cxn modelId="{84F5346A-B9B3-4DF9-B930-2A273FE96E26}" type="presParOf" srcId="{A91599FB-8DC4-4102-A098-DA3D9CF0BB83}" destId="{640576CA-6DB8-4B36-A888-D8D938AF5011}" srcOrd="0" destOrd="0" presId="urn:microsoft.com/office/officeart/2018/2/layout/IconCircleList"/>
    <dgm:cxn modelId="{10E77CC9-0296-48A7-9879-D74A7EFAF897}" type="presParOf" srcId="{A91599FB-8DC4-4102-A098-DA3D9CF0BB83}" destId="{A034877D-9E70-4713-9E24-2CF54DC9217D}" srcOrd="1" destOrd="0" presId="urn:microsoft.com/office/officeart/2018/2/layout/IconCircleList"/>
    <dgm:cxn modelId="{44D05DBB-1B39-481E-A6E7-8CE8684C23EA}" type="presParOf" srcId="{A91599FB-8DC4-4102-A098-DA3D9CF0BB83}" destId="{31FF8E86-D4A8-4127-BA98-837C5437110C}" srcOrd="2" destOrd="0" presId="urn:microsoft.com/office/officeart/2018/2/layout/IconCircleList"/>
    <dgm:cxn modelId="{4F3D9195-9A83-4DAA-9C7B-46A3ACA83759}" type="presParOf" srcId="{A91599FB-8DC4-4102-A098-DA3D9CF0BB83}" destId="{326A7175-F4D6-4835-9DED-0B82F5F6AFD3}" srcOrd="3" destOrd="0" presId="urn:microsoft.com/office/officeart/2018/2/layout/IconCircle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3DCA8556-5EB3-4E98-B3DF-E14FC6392C86}" type="doc">
      <dgm:prSet loTypeId="urn:microsoft.com/office/officeart/2018/2/layout/IconCircleList" loCatId="icon" qsTypeId="urn:microsoft.com/office/officeart/2005/8/quickstyle/simple1" qsCatId="simple" csTypeId="urn:microsoft.com/office/officeart/2005/8/colors/accent3_2" csCatId="accent3" phldr="1"/>
      <dgm:spPr/>
      <dgm:t>
        <a:bodyPr/>
        <a:lstStyle/>
        <a:p>
          <a:endParaRPr lang="en-US"/>
        </a:p>
      </dgm:t>
    </dgm:pt>
    <dgm:pt modelId="{C42847CD-A7D7-4FAF-BEC4-3769D26227D6}">
      <dgm:prSet custT="1"/>
      <dgm:spPr/>
      <dgm:t>
        <a:bodyPr/>
        <a:lstStyle/>
        <a:p>
          <a:pPr>
            <a:lnSpc>
              <a:spcPct val="100000"/>
            </a:lnSpc>
          </a:pPr>
          <a:r>
            <a:rPr lang="en-US" sz="1400" dirty="0"/>
            <a:t>Strengthen regional approaches to calibration and field verification (including regional kits and shared training).</a:t>
          </a:r>
        </a:p>
      </dgm:t>
    </dgm:pt>
    <dgm:pt modelId="{90FBA541-8556-4686-ACED-CFD6EEFA5ED4}" type="parTrans" cxnId="{EB4B35C4-6F92-4E38-90FF-ACD09CD41CFC}">
      <dgm:prSet/>
      <dgm:spPr/>
      <dgm:t>
        <a:bodyPr/>
        <a:lstStyle/>
        <a:p>
          <a:endParaRPr lang="en-US" sz="2400"/>
        </a:p>
      </dgm:t>
    </dgm:pt>
    <dgm:pt modelId="{94877125-CB3D-44E2-BB76-BBBB6FA65F2A}" type="sibTrans" cxnId="{EB4B35C4-6F92-4E38-90FF-ACD09CD41CFC}">
      <dgm:prSet/>
      <dgm:spPr/>
      <dgm:t>
        <a:bodyPr/>
        <a:lstStyle/>
        <a:p>
          <a:pPr>
            <a:lnSpc>
              <a:spcPct val="100000"/>
            </a:lnSpc>
          </a:pPr>
          <a:endParaRPr lang="en-US" sz="2400"/>
        </a:p>
      </dgm:t>
    </dgm:pt>
    <dgm:pt modelId="{71F95327-548A-4266-BFFA-D1E272840E5B}">
      <dgm:prSet custT="1"/>
      <dgm:spPr/>
      <dgm:t>
        <a:bodyPr/>
        <a:lstStyle/>
        <a:p>
          <a:pPr>
            <a:lnSpc>
              <a:spcPct val="100000"/>
            </a:lnSpc>
          </a:pPr>
          <a:r>
            <a:rPr lang="en-US" sz="1400" dirty="0"/>
            <a:t>Implement routine monitoring and reporting using WDQMS (availability/timeliness/quality indicators) and agree a process for acting on persistent issues.</a:t>
          </a:r>
        </a:p>
      </dgm:t>
    </dgm:pt>
    <dgm:pt modelId="{B82D2EC5-997D-4F78-8BD2-F24B896B5F90}" type="parTrans" cxnId="{9958A095-DC2C-478A-B2C0-56C82DC9738A}">
      <dgm:prSet/>
      <dgm:spPr/>
      <dgm:t>
        <a:bodyPr/>
        <a:lstStyle/>
        <a:p>
          <a:endParaRPr lang="en-US" sz="2400"/>
        </a:p>
      </dgm:t>
    </dgm:pt>
    <dgm:pt modelId="{50AD637D-EBEA-4ECF-8684-57C6259A092B}" type="sibTrans" cxnId="{9958A095-DC2C-478A-B2C0-56C82DC9738A}">
      <dgm:prSet/>
      <dgm:spPr/>
      <dgm:t>
        <a:bodyPr/>
        <a:lstStyle/>
        <a:p>
          <a:pPr>
            <a:lnSpc>
              <a:spcPct val="100000"/>
            </a:lnSpc>
          </a:pPr>
          <a:endParaRPr lang="en-US" sz="2400"/>
        </a:p>
      </dgm:t>
    </dgm:pt>
    <dgm:pt modelId="{5F732E3F-C419-4D92-9A7F-C1AF44C5B6BB}">
      <dgm:prSet custT="1"/>
      <dgm:spPr/>
      <dgm:t>
        <a:bodyPr/>
        <a:lstStyle/>
        <a:p>
          <a:pPr>
            <a:lnSpc>
              <a:spcPct val="100000"/>
            </a:lnSpc>
          </a:pPr>
          <a:r>
            <a:rPr lang="en-US" sz="1400" dirty="0"/>
            <a:t>Develop and fund practical resilience upgrades for cyclone-prone and remote stations (including redundant communications and cyclone-rated installations).</a:t>
          </a:r>
        </a:p>
      </dgm:t>
    </dgm:pt>
    <dgm:pt modelId="{98A58844-22E9-4030-9EB8-265E3DD755C6}" type="parTrans" cxnId="{BCD20FA7-028E-40FA-831C-1F58A7427759}">
      <dgm:prSet/>
      <dgm:spPr/>
      <dgm:t>
        <a:bodyPr/>
        <a:lstStyle/>
        <a:p>
          <a:endParaRPr lang="en-US" sz="2400"/>
        </a:p>
      </dgm:t>
    </dgm:pt>
    <dgm:pt modelId="{5A1CD216-30F3-4C04-B185-570FCE8AA2BA}" type="sibTrans" cxnId="{BCD20FA7-028E-40FA-831C-1F58A7427759}">
      <dgm:prSet/>
      <dgm:spPr/>
      <dgm:t>
        <a:bodyPr/>
        <a:lstStyle/>
        <a:p>
          <a:pPr>
            <a:lnSpc>
              <a:spcPct val="100000"/>
            </a:lnSpc>
          </a:pPr>
          <a:endParaRPr lang="en-US" sz="2400"/>
        </a:p>
      </dgm:t>
    </dgm:pt>
    <dgm:pt modelId="{3F56D778-8BE1-4290-9F62-8DCFE46B9FD1}">
      <dgm:prSet custT="1"/>
      <dgm:spPr/>
      <dgm:t>
        <a:bodyPr/>
        <a:lstStyle/>
        <a:p>
          <a:pPr>
            <a:lnSpc>
              <a:spcPct val="100000"/>
            </a:lnSpc>
          </a:pPr>
          <a:r>
            <a:rPr lang="en-US" sz="1400" dirty="0"/>
            <a:t>Clarify and implement post-project sustainability plans for stations installed under short-term initiatives.</a:t>
          </a:r>
        </a:p>
      </dgm:t>
    </dgm:pt>
    <dgm:pt modelId="{FFE6DB47-7CE4-42C4-8EB3-67BB2E21EBB1}" type="parTrans" cxnId="{6AA6D51E-44F8-4EBE-87DF-DAE26FB669A7}">
      <dgm:prSet/>
      <dgm:spPr/>
      <dgm:t>
        <a:bodyPr/>
        <a:lstStyle/>
        <a:p>
          <a:endParaRPr lang="en-US" sz="2400"/>
        </a:p>
      </dgm:t>
    </dgm:pt>
    <dgm:pt modelId="{F638B224-8108-4BE2-BA80-503CE52B6FAC}" type="sibTrans" cxnId="{6AA6D51E-44F8-4EBE-87DF-DAE26FB669A7}">
      <dgm:prSet/>
      <dgm:spPr/>
      <dgm:t>
        <a:bodyPr/>
        <a:lstStyle/>
        <a:p>
          <a:pPr>
            <a:lnSpc>
              <a:spcPct val="100000"/>
            </a:lnSpc>
          </a:pPr>
          <a:endParaRPr lang="en-US" sz="2400"/>
        </a:p>
      </dgm:t>
    </dgm:pt>
    <dgm:pt modelId="{DACF5A5A-8866-4E06-AA6B-BFD92EEF753C}">
      <dgm:prSet custT="1"/>
      <dgm:spPr/>
      <dgm:t>
        <a:bodyPr/>
        <a:lstStyle/>
        <a:p>
          <a:pPr>
            <a:lnSpc>
              <a:spcPct val="100000"/>
            </a:lnSpc>
          </a:pPr>
          <a:r>
            <a:rPr lang="en-US" sz="1400" dirty="0" err="1"/>
            <a:t>Formalise</a:t>
          </a:r>
          <a:r>
            <a:rPr lang="en-US" sz="1400" dirty="0"/>
            <a:t> and support a regional lifecycle support model for critical backbone stations, including supply chain arrangements, spares pooling, shared maintenance mechanisms, and the safe removal and disposal of hazardous items such as expired batteries.</a:t>
          </a:r>
        </a:p>
      </dgm:t>
    </dgm:pt>
    <dgm:pt modelId="{64A21766-772C-4511-9D8F-F457CA2E78ED}" type="parTrans" cxnId="{AA580760-B885-4842-BFBF-9643B744983B}">
      <dgm:prSet/>
      <dgm:spPr/>
      <dgm:t>
        <a:bodyPr/>
        <a:lstStyle/>
        <a:p>
          <a:endParaRPr lang="en-US" sz="2400"/>
        </a:p>
      </dgm:t>
    </dgm:pt>
    <dgm:pt modelId="{DAD6FA2E-DF16-4268-9973-D15F3342C2F4}" type="sibTrans" cxnId="{AA580760-B885-4842-BFBF-9643B744983B}">
      <dgm:prSet/>
      <dgm:spPr/>
      <dgm:t>
        <a:bodyPr/>
        <a:lstStyle/>
        <a:p>
          <a:pPr>
            <a:lnSpc>
              <a:spcPct val="100000"/>
            </a:lnSpc>
          </a:pPr>
          <a:endParaRPr lang="en-US" sz="2400"/>
        </a:p>
      </dgm:t>
    </dgm:pt>
    <dgm:pt modelId="{5A0EB1FD-84D1-4E1E-90B7-185B3AF96F54}">
      <dgm:prSet custT="1"/>
      <dgm:spPr/>
      <dgm:t>
        <a:bodyPr/>
        <a:lstStyle/>
        <a:p>
          <a:pPr>
            <a:lnSpc>
              <a:spcPct val="100000"/>
            </a:lnSpc>
          </a:pPr>
          <a:r>
            <a:rPr lang="en-US" sz="1400" dirty="0"/>
            <a:t>Refresh the regional backbone definition periodically through WRP governance to reflect evolving requirements, technology and climate risk.</a:t>
          </a:r>
        </a:p>
      </dgm:t>
    </dgm:pt>
    <dgm:pt modelId="{0E86590D-F3F5-4FEF-852D-D356140CF3B0}" type="parTrans" cxnId="{9DE41E09-E5DD-446F-BD1F-FA69FB259C7A}">
      <dgm:prSet/>
      <dgm:spPr/>
      <dgm:t>
        <a:bodyPr/>
        <a:lstStyle/>
        <a:p>
          <a:endParaRPr lang="en-US" sz="2400"/>
        </a:p>
      </dgm:t>
    </dgm:pt>
    <dgm:pt modelId="{874B4DF1-3EA5-4DF2-8D60-DD2727AE2ADE}" type="sibTrans" cxnId="{9DE41E09-E5DD-446F-BD1F-FA69FB259C7A}">
      <dgm:prSet/>
      <dgm:spPr/>
      <dgm:t>
        <a:bodyPr/>
        <a:lstStyle/>
        <a:p>
          <a:endParaRPr lang="en-US" sz="2400"/>
        </a:p>
      </dgm:t>
    </dgm:pt>
    <dgm:pt modelId="{24D7FFE9-6EDC-4A6B-B290-75D67771F930}" type="pres">
      <dgm:prSet presAssocID="{3DCA8556-5EB3-4E98-B3DF-E14FC6392C86}" presName="root" presStyleCnt="0">
        <dgm:presLayoutVars>
          <dgm:dir/>
          <dgm:resizeHandles val="exact"/>
        </dgm:presLayoutVars>
      </dgm:prSet>
      <dgm:spPr/>
    </dgm:pt>
    <dgm:pt modelId="{012A52DB-17A2-4AA5-A8C2-B0CE499B2463}" type="pres">
      <dgm:prSet presAssocID="{3DCA8556-5EB3-4E98-B3DF-E14FC6392C86}" presName="container" presStyleCnt="0">
        <dgm:presLayoutVars>
          <dgm:dir/>
          <dgm:resizeHandles val="exact"/>
        </dgm:presLayoutVars>
      </dgm:prSet>
      <dgm:spPr/>
    </dgm:pt>
    <dgm:pt modelId="{50E0DF64-71BF-476D-9343-FE6A9AB7652F}" type="pres">
      <dgm:prSet presAssocID="{C42847CD-A7D7-4FAF-BEC4-3769D26227D6}" presName="compNode" presStyleCnt="0"/>
      <dgm:spPr/>
    </dgm:pt>
    <dgm:pt modelId="{B3C91B85-275A-47B0-A977-1169561ABF7C}" type="pres">
      <dgm:prSet presAssocID="{C42847CD-A7D7-4FAF-BEC4-3769D26227D6}" presName="iconBgRect" presStyleLbl="bgShp" presStyleIdx="0" presStyleCnt="6"/>
      <dgm:spPr/>
    </dgm:pt>
    <dgm:pt modelId="{67AB9879-E440-4D59-B631-44B83364CBE7}" type="pres">
      <dgm:prSet presAssocID="{C42847CD-A7D7-4FAF-BEC4-3769D26227D6}" presName="iconRect" presStyleLbl="node1" presStyleIdx="0" presStyleCnt="6"/>
      <dgm:spPr>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1"/>
              </a:ext>
            </a:extLst>
          </a:blip>
          <a:stretch>
            <a:fillRect/>
          </a:stretch>
        </a:blipFill>
        <a:ln>
          <a:noFill/>
        </a:ln>
      </dgm:spPr>
      <dgm:extLst>
        <a:ext uri="{E40237B7-FDA0-4F09-8148-C483321AD2D9}">
          <dgm14:cNvPr xmlns:dgm14="http://schemas.microsoft.com/office/drawing/2010/diagram" id="0" name="" descr="Processor"/>
        </a:ext>
      </dgm:extLst>
    </dgm:pt>
    <dgm:pt modelId="{7553D3B6-6A98-4EC0-A6C7-406DA7370072}" type="pres">
      <dgm:prSet presAssocID="{C42847CD-A7D7-4FAF-BEC4-3769D26227D6}" presName="spaceRect" presStyleCnt="0"/>
      <dgm:spPr/>
    </dgm:pt>
    <dgm:pt modelId="{74C0E024-DAA4-493E-A013-923AA293C27B}" type="pres">
      <dgm:prSet presAssocID="{C42847CD-A7D7-4FAF-BEC4-3769D26227D6}" presName="textRect" presStyleLbl="revTx" presStyleIdx="0" presStyleCnt="6">
        <dgm:presLayoutVars>
          <dgm:chMax val="1"/>
          <dgm:chPref val="1"/>
        </dgm:presLayoutVars>
      </dgm:prSet>
      <dgm:spPr/>
    </dgm:pt>
    <dgm:pt modelId="{85C6F2E0-E605-4303-80CF-D67CC7659CC5}" type="pres">
      <dgm:prSet presAssocID="{94877125-CB3D-44E2-BB76-BBBB6FA65F2A}" presName="sibTrans" presStyleLbl="sibTrans2D1" presStyleIdx="0" presStyleCnt="0"/>
      <dgm:spPr/>
    </dgm:pt>
    <dgm:pt modelId="{938D3A83-F590-4EBF-B438-45A035F9186D}" type="pres">
      <dgm:prSet presAssocID="{71F95327-548A-4266-BFFA-D1E272840E5B}" presName="compNode" presStyleCnt="0"/>
      <dgm:spPr/>
    </dgm:pt>
    <dgm:pt modelId="{91369F49-250C-4057-86C9-35DCE4FE38C5}" type="pres">
      <dgm:prSet presAssocID="{71F95327-548A-4266-BFFA-D1E272840E5B}" presName="iconBgRect" presStyleLbl="bgShp" presStyleIdx="1" presStyleCnt="6"/>
      <dgm:spPr/>
    </dgm:pt>
    <dgm:pt modelId="{D19E7B4E-5273-4162-B2F9-506505E556D6}" type="pres">
      <dgm:prSet presAssocID="{71F95327-548A-4266-BFFA-D1E272840E5B}" presName="iconRect" presStyleLbl="node1" presStyleIdx="1" presStyleCnt="6"/>
      <dgm:spPr>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Stopwatch"/>
        </a:ext>
      </dgm:extLst>
    </dgm:pt>
    <dgm:pt modelId="{6947CD3A-68DF-4389-9411-08634B6670E6}" type="pres">
      <dgm:prSet presAssocID="{71F95327-548A-4266-BFFA-D1E272840E5B}" presName="spaceRect" presStyleCnt="0"/>
      <dgm:spPr/>
    </dgm:pt>
    <dgm:pt modelId="{A4D3F507-F26D-4472-9A07-E159393CE8AE}" type="pres">
      <dgm:prSet presAssocID="{71F95327-548A-4266-BFFA-D1E272840E5B}" presName="textRect" presStyleLbl="revTx" presStyleIdx="1" presStyleCnt="6" custLinFactNeighborX="-509" custLinFactNeighborY="-43163">
        <dgm:presLayoutVars>
          <dgm:chMax val="1"/>
          <dgm:chPref val="1"/>
        </dgm:presLayoutVars>
      </dgm:prSet>
      <dgm:spPr/>
    </dgm:pt>
    <dgm:pt modelId="{00011AA6-FEA1-4127-AE07-7D2323F1EF2F}" type="pres">
      <dgm:prSet presAssocID="{50AD637D-EBEA-4ECF-8684-57C6259A092B}" presName="sibTrans" presStyleLbl="sibTrans2D1" presStyleIdx="0" presStyleCnt="0"/>
      <dgm:spPr/>
    </dgm:pt>
    <dgm:pt modelId="{6DC9CD8E-5D65-4938-945C-5466FD8F83A1}" type="pres">
      <dgm:prSet presAssocID="{5F732E3F-C419-4D92-9A7F-C1AF44C5B6BB}" presName="compNode" presStyleCnt="0"/>
      <dgm:spPr/>
    </dgm:pt>
    <dgm:pt modelId="{7509E282-2A5D-43B0-812C-815AD73AB6B0}" type="pres">
      <dgm:prSet presAssocID="{5F732E3F-C419-4D92-9A7F-C1AF44C5B6BB}" presName="iconBgRect" presStyleLbl="bgShp" presStyleIdx="2" presStyleCnt="6"/>
      <dgm:spPr/>
    </dgm:pt>
    <dgm:pt modelId="{94F9D768-B976-4CC8-96F1-7F65ECE60CBB}" type="pres">
      <dgm:prSet presAssocID="{5F732E3F-C419-4D92-9A7F-C1AF44C5B6BB}" presName="iconRect" presStyleLbl="node1" presStyleIdx="2" presStyleCnt="6"/>
      <dgm:spPr>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a:blipFill>
        <a:ln>
          <a:noFill/>
        </a:ln>
      </dgm:spPr>
      <dgm:extLst>
        <a:ext uri="{E40237B7-FDA0-4F09-8148-C483321AD2D9}">
          <dgm14:cNvPr xmlns:dgm14="http://schemas.microsoft.com/office/drawing/2010/diagram" id="0" name="" descr="Lightning"/>
        </a:ext>
      </dgm:extLst>
    </dgm:pt>
    <dgm:pt modelId="{9245D7FF-D1CE-4078-8817-72E2319742FB}" type="pres">
      <dgm:prSet presAssocID="{5F732E3F-C419-4D92-9A7F-C1AF44C5B6BB}" presName="spaceRect" presStyleCnt="0"/>
      <dgm:spPr/>
    </dgm:pt>
    <dgm:pt modelId="{FF16C5DE-C256-4F6C-9763-B67A48A6D7F0}" type="pres">
      <dgm:prSet presAssocID="{5F732E3F-C419-4D92-9A7F-C1AF44C5B6BB}" presName="textRect" presStyleLbl="revTx" presStyleIdx="2" presStyleCnt="6" custLinFactNeighborX="-1017" custLinFactNeighborY="-22561">
        <dgm:presLayoutVars>
          <dgm:chMax val="1"/>
          <dgm:chPref val="1"/>
        </dgm:presLayoutVars>
      </dgm:prSet>
      <dgm:spPr/>
    </dgm:pt>
    <dgm:pt modelId="{A3F8BB6D-6B70-4157-8645-219D60F35622}" type="pres">
      <dgm:prSet presAssocID="{5A1CD216-30F3-4C04-B185-570FCE8AA2BA}" presName="sibTrans" presStyleLbl="sibTrans2D1" presStyleIdx="0" presStyleCnt="0"/>
      <dgm:spPr/>
    </dgm:pt>
    <dgm:pt modelId="{9154CACC-A626-410A-A6FF-FB700BB706A2}" type="pres">
      <dgm:prSet presAssocID="{3F56D778-8BE1-4290-9F62-8DCFE46B9FD1}" presName="compNode" presStyleCnt="0"/>
      <dgm:spPr/>
    </dgm:pt>
    <dgm:pt modelId="{B307CBE9-982E-45FB-A3B1-47055A076451}" type="pres">
      <dgm:prSet presAssocID="{3F56D778-8BE1-4290-9F62-8DCFE46B9FD1}" presName="iconBgRect" presStyleLbl="bgShp" presStyleIdx="3" presStyleCnt="6"/>
      <dgm:spPr/>
    </dgm:pt>
    <dgm:pt modelId="{F2EBD622-25A7-42D2-A9B2-1BDA36EA34F7}" type="pres">
      <dgm:prSet presAssocID="{3F56D778-8BE1-4290-9F62-8DCFE46B9FD1}" presName="iconRect" presStyleLbl="node1" presStyleIdx="3" presStyleCnt="6"/>
      <dgm:spPr>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Meeting"/>
        </a:ext>
      </dgm:extLst>
    </dgm:pt>
    <dgm:pt modelId="{8352174B-F9EC-41C9-BE2C-142F964ECFB6}" type="pres">
      <dgm:prSet presAssocID="{3F56D778-8BE1-4290-9F62-8DCFE46B9FD1}" presName="spaceRect" presStyleCnt="0"/>
      <dgm:spPr/>
    </dgm:pt>
    <dgm:pt modelId="{E0547928-7B2E-41C9-A850-791C526FB6AA}" type="pres">
      <dgm:prSet presAssocID="{3F56D778-8BE1-4290-9F62-8DCFE46B9FD1}" presName="textRect" presStyleLbl="revTx" presStyleIdx="3" presStyleCnt="6">
        <dgm:presLayoutVars>
          <dgm:chMax val="1"/>
          <dgm:chPref val="1"/>
        </dgm:presLayoutVars>
      </dgm:prSet>
      <dgm:spPr/>
    </dgm:pt>
    <dgm:pt modelId="{98CC11B6-4585-455A-A639-6DFEEC79CFEA}" type="pres">
      <dgm:prSet presAssocID="{F638B224-8108-4BE2-BA80-503CE52B6FAC}" presName="sibTrans" presStyleLbl="sibTrans2D1" presStyleIdx="0" presStyleCnt="0"/>
      <dgm:spPr/>
    </dgm:pt>
    <dgm:pt modelId="{858E40B9-0F56-4C48-8BB9-A7F67A64E296}" type="pres">
      <dgm:prSet presAssocID="{DACF5A5A-8866-4E06-AA6B-BFD92EEF753C}" presName="compNode" presStyleCnt="0"/>
      <dgm:spPr/>
    </dgm:pt>
    <dgm:pt modelId="{58541EF3-304D-4FE6-8771-A728B4481B2C}" type="pres">
      <dgm:prSet presAssocID="{DACF5A5A-8866-4E06-AA6B-BFD92EEF753C}" presName="iconBgRect" presStyleLbl="bgShp" presStyleIdx="4" presStyleCnt="6"/>
      <dgm:spPr/>
    </dgm:pt>
    <dgm:pt modelId="{C9FFA144-61B4-4F80-9977-246E8569F29E}" type="pres">
      <dgm:prSet presAssocID="{DACF5A5A-8866-4E06-AA6B-BFD92EEF753C}" presName="iconRect" presStyleLbl="node1" presStyleIdx="4" presStyleCnt="6"/>
      <dgm:spPr>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a:blipFill>
        <a:ln>
          <a:noFill/>
        </a:ln>
      </dgm:spPr>
      <dgm:extLst>
        <a:ext uri="{E40237B7-FDA0-4F09-8148-C483321AD2D9}">
          <dgm14:cNvPr xmlns:dgm14="http://schemas.microsoft.com/office/drawing/2010/diagram" id="0" name="" descr="Box trolley"/>
        </a:ext>
      </dgm:extLst>
    </dgm:pt>
    <dgm:pt modelId="{B83AADA8-7A46-44F6-A97C-CAAB0B5567DB}" type="pres">
      <dgm:prSet presAssocID="{DACF5A5A-8866-4E06-AA6B-BFD92EEF753C}" presName="spaceRect" presStyleCnt="0"/>
      <dgm:spPr/>
    </dgm:pt>
    <dgm:pt modelId="{494E209D-B4AE-427F-B3A7-4010E3BB22D0}" type="pres">
      <dgm:prSet presAssocID="{DACF5A5A-8866-4E06-AA6B-BFD92EEF753C}" presName="textRect" presStyleLbl="revTx" presStyleIdx="4" presStyleCnt="6" custLinFactNeighborY="50357">
        <dgm:presLayoutVars>
          <dgm:chMax val="1"/>
          <dgm:chPref val="1"/>
        </dgm:presLayoutVars>
      </dgm:prSet>
      <dgm:spPr/>
    </dgm:pt>
    <dgm:pt modelId="{B1F7FFBA-1200-4158-BBC8-6CF9ECA92451}" type="pres">
      <dgm:prSet presAssocID="{DAD6FA2E-DF16-4268-9973-D15F3342C2F4}" presName="sibTrans" presStyleLbl="sibTrans2D1" presStyleIdx="0" presStyleCnt="0"/>
      <dgm:spPr/>
    </dgm:pt>
    <dgm:pt modelId="{D364474C-A678-4703-B4B5-05BABC680160}" type="pres">
      <dgm:prSet presAssocID="{5A0EB1FD-84D1-4E1E-90B7-185B3AF96F54}" presName="compNode" presStyleCnt="0"/>
      <dgm:spPr/>
    </dgm:pt>
    <dgm:pt modelId="{6ACD8148-A1C1-4BF0-ACF0-F08F9447B4B2}" type="pres">
      <dgm:prSet presAssocID="{5A0EB1FD-84D1-4E1E-90B7-185B3AF96F54}" presName="iconBgRect" presStyleLbl="bgShp" presStyleIdx="5" presStyleCnt="6"/>
      <dgm:spPr/>
    </dgm:pt>
    <dgm:pt modelId="{F5BF282F-EFB2-4B80-BFFA-41F0DFB50217}" type="pres">
      <dgm:prSet presAssocID="{5A0EB1FD-84D1-4E1E-90B7-185B3AF96F54}" presName="iconRect" presStyleLbl="node1" presStyleIdx="5" presStyleCnt="6"/>
      <dgm:spPr>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Cloud"/>
        </a:ext>
      </dgm:extLst>
    </dgm:pt>
    <dgm:pt modelId="{A05E0464-5FDC-4CD8-98A6-33E102061946}" type="pres">
      <dgm:prSet presAssocID="{5A0EB1FD-84D1-4E1E-90B7-185B3AF96F54}" presName="spaceRect" presStyleCnt="0"/>
      <dgm:spPr/>
    </dgm:pt>
    <dgm:pt modelId="{1FAC9C5F-988B-4DA6-AC5A-BA3F27C72C21}" type="pres">
      <dgm:prSet presAssocID="{5A0EB1FD-84D1-4E1E-90B7-185B3AF96F54}" presName="textRect" presStyleLbl="revTx" presStyleIdx="5" presStyleCnt="6" custLinFactNeighborY="23979">
        <dgm:presLayoutVars>
          <dgm:chMax val="1"/>
          <dgm:chPref val="1"/>
        </dgm:presLayoutVars>
      </dgm:prSet>
      <dgm:spPr/>
    </dgm:pt>
  </dgm:ptLst>
  <dgm:cxnLst>
    <dgm:cxn modelId="{19BAD307-EC16-4A8B-8D34-D068FC956DF4}" type="presOf" srcId="{94877125-CB3D-44E2-BB76-BBBB6FA65F2A}" destId="{85C6F2E0-E605-4303-80CF-D67CC7659CC5}" srcOrd="0" destOrd="0" presId="urn:microsoft.com/office/officeart/2018/2/layout/IconCircleList"/>
    <dgm:cxn modelId="{9DE41E09-E5DD-446F-BD1F-FA69FB259C7A}" srcId="{3DCA8556-5EB3-4E98-B3DF-E14FC6392C86}" destId="{5A0EB1FD-84D1-4E1E-90B7-185B3AF96F54}" srcOrd="5" destOrd="0" parTransId="{0E86590D-F3F5-4FEF-852D-D356140CF3B0}" sibTransId="{874B4DF1-3EA5-4DF2-8D60-DD2727AE2ADE}"/>
    <dgm:cxn modelId="{6AA6D51E-44F8-4EBE-87DF-DAE26FB669A7}" srcId="{3DCA8556-5EB3-4E98-B3DF-E14FC6392C86}" destId="{3F56D778-8BE1-4290-9F62-8DCFE46B9FD1}" srcOrd="3" destOrd="0" parTransId="{FFE6DB47-7CE4-42C4-8EB3-67BB2E21EBB1}" sibTransId="{F638B224-8108-4BE2-BA80-503CE52B6FAC}"/>
    <dgm:cxn modelId="{AB386A31-2AA4-4CE4-A8BF-3E2AB5ADB418}" type="presOf" srcId="{50AD637D-EBEA-4ECF-8684-57C6259A092B}" destId="{00011AA6-FEA1-4127-AE07-7D2323F1EF2F}" srcOrd="0" destOrd="0" presId="urn:microsoft.com/office/officeart/2018/2/layout/IconCircleList"/>
    <dgm:cxn modelId="{A8291933-2E3B-428B-8C3B-48669F08E99F}" type="presOf" srcId="{5A1CD216-30F3-4C04-B185-570FCE8AA2BA}" destId="{A3F8BB6D-6B70-4157-8645-219D60F35622}" srcOrd="0" destOrd="0" presId="urn:microsoft.com/office/officeart/2018/2/layout/IconCircleList"/>
    <dgm:cxn modelId="{66A9A439-2DEE-41A4-8491-CF83769DAB7B}" type="presOf" srcId="{3F56D778-8BE1-4290-9F62-8DCFE46B9FD1}" destId="{E0547928-7B2E-41C9-A850-791C526FB6AA}" srcOrd="0" destOrd="0" presId="urn:microsoft.com/office/officeart/2018/2/layout/IconCircleList"/>
    <dgm:cxn modelId="{3CDA7C5C-184F-4C90-BE6A-9D0C13020A79}" type="presOf" srcId="{DAD6FA2E-DF16-4268-9973-D15F3342C2F4}" destId="{B1F7FFBA-1200-4158-BBC8-6CF9ECA92451}" srcOrd="0" destOrd="0" presId="urn:microsoft.com/office/officeart/2018/2/layout/IconCircleList"/>
    <dgm:cxn modelId="{AA580760-B885-4842-BFBF-9643B744983B}" srcId="{3DCA8556-5EB3-4E98-B3DF-E14FC6392C86}" destId="{DACF5A5A-8866-4E06-AA6B-BFD92EEF753C}" srcOrd="4" destOrd="0" parTransId="{64A21766-772C-4511-9D8F-F457CA2E78ED}" sibTransId="{DAD6FA2E-DF16-4268-9973-D15F3342C2F4}"/>
    <dgm:cxn modelId="{CE0A1E51-2B92-4A2F-A7B3-5DCB1007D7E8}" type="presOf" srcId="{DACF5A5A-8866-4E06-AA6B-BFD92EEF753C}" destId="{494E209D-B4AE-427F-B3A7-4010E3BB22D0}" srcOrd="0" destOrd="0" presId="urn:microsoft.com/office/officeart/2018/2/layout/IconCircleList"/>
    <dgm:cxn modelId="{19974956-95AB-4C1F-B44E-2508479BBAF4}" type="presOf" srcId="{3DCA8556-5EB3-4E98-B3DF-E14FC6392C86}" destId="{24D7FFE9-6EDC-4A6B-B290-75D67771F930}" srcOrd="0" destOrd="0" presId="urn:microsoft.com/office/officeart/2018/2/layout/IconCircleList"/>
    <dgm:cxn modelId="{9958A095-DC2C-478A-B2C0-56C82DC9738A}" srcId="{3DCA8556-5EB3-4E98-B3DF-E14FC6392C86}" destId="{71F95327-548A-4266-BFFA-D1E272840E5B}" srcOrd="1" destOrd="0" parTransId="{B82D2EC5-997D-4F78-8BD2-F24B896B5F90}" sibTransId="{50AD637D-EBEA-4ECF-8684-57C6259A092B}"/>
    <dgm:cxn modelId="{BCD20FA7-028E-40FA-831C-1F58A7427759}" srcId="{3DCA8556-5EB3-4E98-B3DF-E14FC6392C86}" destId="{5F732E3F-C419-4D92-9A7F-C1AF44C5B6BB}" srcOrd="2" destOrd="0" parTransId="{98A58844-22E9-4030-9EB8-265E3DD755C6}" sibTransId="{5A1CD216-30F3-4C04-B185-570FCE8AA2BA}"/>
    <dgm:cxn modelId="{9CFF31AF-8E13-42A0-91B7-CE627434022D}" type="presOf" srcId="{5F732E3F-C419-4D92-9A7F-C1AF44C5B6BB}" destId="{FF16C5DE-C256-4F6C-9763-B67A48A6D7F0}" srcOrd="0" destOrd="0" presId="urn:microsoft.com/office/officeart/2018/2/layout/IconCircleList"/>
    <dgm:cxn modelId="{90B56EC0-8CA7-459E-91B6-6A859DF3FA5E}" type="presOf" srcId="{5A0EB1FD-84D1-4E1E-90B7-185B3AF96F54}" destId="{1FAC9C5F-988B-4DA6-AC5A-BA3F27C72C21}" srcOrd="0" destOrd="0" presId="urn:microsoft.com/office/officeart/2018/2/layout/IconCircleList"/>
    <dgm:cxn modelId="{EB4B35C4-6F92-4E38-90FF-ACD09CD41CFC}" srcId="{3DCA8556-5EB3-4E98-B3DF-E14FC6392C86}" destId="{C42847CD-A7D7-4FAF-BEC4-3769D26227D6}" srcOrd="0" destOrd="0" parTransId="{90FBA541-8556-4686-ACED-CFD6EEFA5ED4}" sibTransId="{94877125-CB3D-44E2-BB76-BBBB6FA65F2A}"/>
    <dgm:cxn modelId="{26CF55C6-C354-4798-8C5A-5A238AF9579F}" type="presOf" srcId="{F638B224-8108-4BE2-BA80-503CE52B6FAC}" destId="{98CC11B6-4585-455A-A639-6DFEEC79CFEA}" srcOrd="0" destOrd="0" presId="urn:microsoft.com/office/officeart/2018/2/layout/IconCircleList"/>
    <dgm:cxn modelId="{2E5B46E3-0E6D-443F-81DE-3E68E54C4168}" type="presOf" srcId="{71F95327-548A-4266-BFFA-D1E272840E5B}" destId="{A4D3F507-F26D-4472-9A07-E159393CE8AE}" srcOrd="0" destOrd="0" presId="urn:microsoft.com/office/officeart/2018/2/layout/IconCircleList"/>
    <dgm:cxn modelId="{88A2A7FD-6D84-4F77-8EC6-7BACBCCB7508}" type="presOf" srcId="{C42847CD-A7D7-4FAF-BEC4-3769D26227D6}" destId="{74C0E024-DAA4-493E-A013-923AA293C27B}" srcOrd="0" destOrd="0" presId="urn:microsoft.com/office/officeart/2018/2/layout/IconCircleList"/>
    <dgm:cxn modelId="{79C0CA13-EFD5-44F3-88D9-397147514894}" type="presParOf" srcId="{24D7FFE9-6EDC-4A6B-B290-75D67771F930}" destId="{012A52DB-17A2-4AA5-A8C2-B0CE499B2463}" srcOrd="0" destOrd="0" presId="urn:microsoft.com/office/officeart/2018/2/layout/IconCircleList"/>
    <dgm:cxn modelId="{9FEFA6B6-BE66-4E54-800C-6161A84BF331}" type="presParOf" srcId="{012A52DB-17A2-4AA5-A8C2-B0CE499B2463}" destId="{50E0DF64-71BF-476D-9343-FE6A9AB7652F}" srcOrd="0" destOrd="0" presId="urn:microsoft.com/office/officeart/2018/2/layout/IconCircleList"/>
    <dgm:cxn modelId="{008E32EE-552D-4085-B6BF-04AA0D074BBF}" type="presParOf" srcId="{50E0DF64-71BF-476D-9343-FE6A9AB7652F}" destId="{B3C91B85-275A-47B0-A977-1169561ABF7C}" srcOrd="0" destOrd="0" presId="urn:microsoft.com/office/officeart/2018/2/layout/IconCircleList"/>
    <dgm:cxn modelId="{273B09EB-072D-4BC4-BA5E-83E8CE0C3A87}" type="presParOf" srcId="{50E0DF64-71BF-476D-9343-FE6A9AB7652F}" destId="{67AB9879-E440-4D59-B631-44B83364CBE7}" srcOrd="1" destOrd="0" presId="urn:microsoft.com/office/officeart/2018/2/layout/IconCircleList"/>
    <dgm:cxn modelId="{C2008A78-17CC-4FB4-BAFF-DC8B920ADA53}" type="presParOf" srcId="{50E0DF64-71BF-476D-9343-FE6A9AB7652F}" destId="{7553D3B6-6A98-4EC0-A6C7-406DA7370072}" srcOrd="2" destOrd="0" presId="urn:microsoft.com/office/officeart/2018/2/layout/IconCircleList"/>
    <dgm:cxn modelId="{9BFBEE4D-11AA-44FF-B7BD-521C767B50D0}" type="presParOf" srcId="{50E0DF64-71BF-476D-9343-FE6A9AB7652F}" destId="{74C0E024-DAA4-493E-A013-923AA293C27B}" srcOrd="3" destOrd="0" presId="urn:microsoft.com/office/officeart/2018/2/layout/IconCircleList"/>
    <dgm:cxn modelId="{726A2DB4-83C8-4BE7-8844-F7CC7B99CE4C}" type="presParOf" srcId="{012A52DB-17A2-4AA5-A8C2-B0CE499B2463}" destId="{85C6F2E0-E605-4303-80CF-D67CC7659CC5}" srcOrd="1" destOrd="0" presId="urn:microsoft.com/office/officeart/2018/2/layout/IconCircleList"/>
    <dgm:cxn modelId="{1F2A7A75-A50A-4A14-9177-5E0908AF807C}" type="presParOf" srcId="{012A52DB-17A2-4AA5-A8C2-B0CE499B2463}" destId="{938D3A83-F590-4EBF-B438-45A035F9186D}" srcOrd="2" destOrd="0" presId="urn:microsoft.com/office/officeart/2018/2/layout/IconCircleList"/>
    <dgm:cxn modelId="{BA278407-C80D-48E2-A84A-DC37F8408903}" type="presParOf" srcId="{938D3A83-F590-4EBF-B438-45A035F9186D}" destId="{91369F49-250C-4057-86C9-35DCE4FE38C5}" srcOrd="0" destOrd="0" presId="urn:microsoft.com/office/officeart/2018/2/layout/IconCircleList"/>
    <dgm:cxn modelId="{2F5C35DF-7DC7-4557-996B-8E3AC6E68AFD}" type="presParOf" srcId="{938D3A83-F590-4EBF-B438-45A035F9186D}" destId="{D19E7B4E-5273-4162-B2F9-506505E556D6}" srcOrd="1" destOrd="0" presId="urn:microsoft.com/office/officeart/2018/2/layout/IconCircleList"/>
    <dgm:cxn modelId="{3A5D2E1F-D333-4225-A2A0-91865D66ECBB}" type="presParOf" srcId="{938D3A83-F590-4EBF-B438-45A035F9186D}" destId="{6947CD3A-68DF-4389-9411-08634B6670E6}" srcOrd="2" destOrd="0" presId="urn:microsoft.com/office/officeart/2018/2/layout/IconCircleList"/>
    <dgm:cxn modelId="{5408FB09-A10A-4645-B975-6CA38445359F}" type="presParOf" srcId="{938D3A83-F590-4EBF-B438-45A035F9186D}" destId="{A4D3F507-F26D-4472-9A07-E159393CE8AE}" srcOrd="3" destOrd="0" presId="urn:microsoft.com/office/officeart/2018/2/layout/IconCircleList"/>
    <dgm:cxn modelId="{0418BB32-6B5E-4586-BC67-0CA74776AF6B}" type="presParOf" srcId="{012A52DB-17A2-4AA5-A8C2-B0CE499B2463}" destId="{00011AA6-FEA1-4127-AE07-7D2323F1EF2F}" srcOrd="3" destOrd="0" presId="urn:microsoft.com/office/officeart/2018/2/layout/IconCircleList"/>
    <dgm:cxn modelId="{FC7110C6-243C-4A90-B62E-0DC12DEA2676}" type="presParOf" srcId="{012A52DB-17A2-4AA5-A8C2-B0CE499B2463}" destId="{6DC9CD8E-5D65-4938-945C-5466FD8F83A1}" srcOrd="4" destOrd="0" presId="urn:microsoft.com/office/officeart/2018/2/layout/IconCircleList"/>
    <dgm:cxn modelId="{3DF7C829-4879-4002-B33A-C7F565577F9E}" type="presParOf" srcId="{6DC9CD8E-5D65-4938-945C-5466FD8F83A1}" destId="{7509E282-2A5D-43B0-812C-815AD73AB6B0}" srcOrd="0" destOrd="0" presId="urn:microsoft.com/office/officeart/2018/2/layout/IconCircleList"/>
    <dgm:cxn modelId="{9319D107-B545-4624-BF26-6602A8081EE1}" type="presParOf" srcId="{6DC9CD8E-5D65-4938-945C-5466FD8F83A1}" destId="{94F9D768-B976-4CC8-96F1-7F65ECE60CBB}" srcOrd="1" destOrd="0" presId="urn:microsoft.com/office/officeart/2018/2/layout/IconCircleList"/>
    <dgm:cxn modelId="{717102CB-35BA-4AF0-86FF-CE684E225131}" type="presParOf" srcId="{6DC9CD8E-5D65-4938-945C-5466FD8F83A1}" destId="{9245D7FF-D1CE-4078-8817-72E2319742FB}" srcOrd="2" destOrd="0" presId="urn:microsoft.com/office/officeart/2018/2/layout/IconCircleList"/>
    <dgm:cxn modelId="{364DC8E0-EF73-48F6-9344-A89186FC173C}" type="presParOf" srcId="{6DC9CD8E-5D65-4938-945C-5466FD8F83A1}" destId="{FF16C5DE-C256-4F6C-9763-B67A48A6D7F0}" srcOrd="3" destOrd="0" presId="urn:microsoft.com/office/officeart/2018/2/layout/IconCircleList"/>
    <dgm:cxn modelId="{AAE008A5-BF09-4935-82C8-3D8D81F7ED18}" type="presParOf" srcId="{012A52DB-17A2-4AA5-A8C2-B0CE499B2463}" destId="{A3F8BB6D-6B70-4157-8645-219D60F35622}" srcOrd="5" destOrd="0" presId="urn:microsoft.com/office/officeart/2018/2/layout/IconCircleList"/>
    <dgm:cxn modelId="{A87DE0C3-958E-4B0B-BD35-12F4F69D2CC6}" type="presParOf" srcId="{012A52DB-17A2-4AA5-A8C2-B0CE499B2463}" destId="{9154CACC-A626-410A-A6FF-FB700BB706A2}" srcOrd="6" destOrd="0" presId="urn:microsoft.com/office/officeart/2018/2/layout/IconCircleList"/>
    <dgm:cxn modelId="{9992D88D-E702-4197-AF44-A1C47DA838A2}" type="presParOf" srcId="{9154CACC-A626-410A-A6FF-FB700BB706A2}" destId="{B307CBE9-982E-45FB-A3B1-47055A076451}" srcOrd="0" destOrd="0" presId="urn:microsoft.com/office/officeart/2018/2/layout/IconCircleList"/>
    <dgm:cxn modelId="{4E949DE0-C79B-444B-9CA9-1BAE83A1F90F}" type="presParOf" srcId="{9154CACC-A626-410A-A6FF-FB700BB706A2}" destId="{F2EBD622-25A7-42D2-A9B2-1BDA36EA34F7}" srcOrd="1" destOrd="0" presId="urn:microsoft.com/office/officeart/2018/2/layout/IconCircleList"/>
    <dgm:cxn modelId="{DD8040A6-E751-4A26-BEF4-6E66E61A5C30}" type="presParOf" srcId="{9154CACC-A626-410A-A6FF-FB700BB706A2}" destId="{8352174B-F9EC-41C9-BE2C-142F964ECFB6}" srcOrd="2" destOrd="0" presId="urn:microsoft.com/office/officeart/2018/2/layout/IconCircleList"/>
    <dgm:cxn modelId="{F0540571-D3F6-40D6-9856-4FB1C055D715}" type="presParOf" srcId="{9154CACC-A626-410A-A6FF-FB700BB706A2}" destId="{E0547928-7B2E-41C9-A850-791C526FB6AA}" srcOrd="3" destOrd="0" presId="urn:microsoft.com/office/officeart/2018/2/layout/IconCircleList"/>
    <dgm:cxn modelId="{6A1E47A6-BD3E-457F-8D45-4EC58B641EBB}" type="presParOf" srcId="{012A52DB-17A2-4AA5-A8C2-B0CE499B2463}" destId="{98CC11B6-4585-455A-A639-6DFEEC79CFEA}" srcOrd="7" destOrd="0" presId="urn:microsoft.com/office/officeart/2018/2/layout/IconCircleList"/>
    <dgm:cxn modelId="{02BC8E47-9630-44D6-AA61-A577BCB54BBE}" type="presParOf" srcId="{012A52DB-17A2-4AA5-A8C2-B0CE499B2463}" destId="{858E40B9-0F56-4C48-8BB9-A7F67A64E296}" srcOrd="8" destOrd="0" presId="urn:microsoft.com/office/officeart/2018/2/layout/IconCircleList"/>
    <dgm:cxn modelId="{B7292729-B2A0-41A1-8AE3-FF0A0FDE506A}" type="presParOf" srcId="{858E40B9-0F56-4C48-8BB9-A7F67A64E296}" destId="{58541EF3-304D-4FE6-8771-A728B4481B2C}" srcOrd="0" destOrd="0" presId="urn:microsoft.com/office/officeart/2018/2/layout/IconCircleList"/>
    <dgm:cxn modelId="{A1EAF1CA-5149-431F-9280-F49C432537FE}" type="presParOf" srcId="{858E40B9-0F56-4C48-8BB9-A7F67A64E296}" destId="{C9FFA144-61B4-4F80-9977-246E8569F29E}" srcOrd="1" destOrd="0" presId="urn:microsoft.com/office/officeart/2018/2/layout/IconCircleList"/>
    <dgm:cxn modelId="{59F9E4EB-E40D-4754-B62C-64B4FA43E401}" type="presParOf" srcId="{858E40B9-0F56-4C48-8BB9-A7F67A64E296}" destId="{B83AADA8-7A46-44F6-A97C-CAAB0B5567DB}" srcOrd="2" destOrd="0" presId="urn:microsoft.com/office/officeart/2018/2/layout/IconCircleList"/>
    <dgm:cxn modelId="{FBCD884F-CE52-4AFE-80CF-87BF900109B2}" type="presParOf" srcId="{858E40B9-0F56-4C48-8BB9-A7F67A64E296}" destId="{494E209D-B4AE-427F-B3A7-4010E3BB22D0}" srcOrd="3" destOrd="0" presId="urn:microsoft.com/office/officeart/2018/2/layout/IconCircleList"/>
    <dgm:cxn modelId="{3635629F-F4AF-4D40-9267-B0787438E3F5}" type="presParOf" srcId="{012A52DB-17A2-4AA5-A8C2-B0CE499B2463}" destId="{B1F7FFBA-1200-4158-BBC8-6CF9ECA92451}" srcOrd="9" destOrd="0" presId="urn:microsoft.com/office/officeart/2018/2/layout/IconCircleList"/>
    <dgm:cxn modelId="{587EE63C-E6B2-45AB-AAC8-036E67913086}" type="presParOf" srcId="{012A52DB-17A2-4AA5-A8C2-B0CE499B2463}" destId="{D364474C-A678-4703-B4B5-05BABC680160}" srcOrd="10" destOrd="0" presId="urn:microsoft.com/office/officeart/2018/2/layout/IconCircleList"/>
    <dgm:cxn modelId="{E518AE4A-A722-4137-835A-7B197C7584EF}" type="presParOf" srcId="{D364474C-A678-4703-B4B5-05BABC680160}" destId="{6ACD8148-A1C1-4BF0-ACF0-F08F9447B4B2}" srcOrd="0" destOrd="0" presId="urn:microsoft.com/office/officeart/2018/2/layout/IconCircleList"/>
    <dgm:cxn modelId="{713CD9B6-8C5A-469F-8502-69D93B5741E1}" type="presParOf" srcId="{D364474C-A678-4703-B4B5-05BABC680160}" destId="{F5BF282F-EFB2-4B80-BFFA-41F0DFB50217}" srcOrd="1" destOrd="0" presId="urn:microsoft.com/office/officeart/2018/2/layout/IconCircleList"/>
    <dgm:cxn modelId="{2D295C6F-9255-4B08-AD8B-3CF5E3351D29}" type="presParOf" srcId="{D364474C-A678-4703-B4B5-05BABC680160}" destId="{A05E0464-5FDC-4CD8-98A6-33E102061946}" srcOrd="2" destOrd="0" presId="urn:microsoft.com/office/officeart/2018/2/layout/IconCircleList"/>
    <dgm:cxn modelId="{6708A198-C0EC-4D51-9F4E-214FA0FC6401}" type="presParOf" srcId="{D364474C-A678-4703-B4B5-05BABC680160}" destId="{1FAC9C5F-988B-4DA6-AC5A-BA3F27C72C21}" srcOrd="3" destOrd="0" presId="urn:microsoft.com/office/officeart/2018/2/layout/IconCircle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22D19BE-89BE-4BF1-8253-C6AE2E5F5D75}">
      <dsp:nvSpPr>
        <dsp:cNvPr id="0" name=""/>
        <dsp:cNvSpPr/>
      </dsp:nvSpPr>
      <dsp:spPr>
        <a:xfrm>
          <a:off x="1125496" y="288"/>
          <a:ext cx="1001496" cy="1001496"/>
        </a:xfrm>
        <a:prstGeom prst="round2DiagRect">
          <a:avLst>
            <a:gd name="adj1" fmla="val 29727"/>
            <a:gd name="adj2" fmla="val 0"/>
          </a:avLst>
        </a:prstGeom>
        <a:solidFill>
          <a:schemeClr val="accent3">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0D84B96A-D254-448A-B6AF-29834C536825}">
      <dsp:nvSpPr>
        <dsp:cNvPr id="0" name=""/>
        <dsp:cNvSpPr/>
      </dsp:nvSpPr>
      <dsp:spPr>
        <a:xfrm>
          <a:off x="1338929" y="213721"/>
          <a:ext cx="574628" cy="574628"/>
        </a:xfrm>
        <a:prstGeom prst="rect">
          <a:avLst/>
        </a:prstGeom>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1"/>
              </a:ext>
            </a:extLst>
          </a:blip>
          <a:stretch>
            <a:fillRect/>
          </a:stretch>
        </a:blipFill>
        <a:ln w="1905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4A347331-CF5C-4FB7-815D-977C00DE2990}">
      <dsp:nvSpPr>
        <dsp:cNvPr id="0" name=""/>
        <dsp:cNvSpPr/>
      </dsp:nvSpPr>
      <dsp:spPr>
        <a:xfrm>
          <a:off x="805345" y="1313725"/>
          <a:ext cx="1641796" cy="65671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622300">
            <a:lnSpc>
              <a:spcPct val="100000"/>
            </a:lnSpc>
            <a:spcBef>
              <a:spcPct val="0"/>
            </a:spcBef>
            <a:spcAft>
              <a:spcPct val="35000"/>
            </a:spcAft>
            <a:buNone/>
            <a:defRPr cap="all"/>
          </a:pPr>
          <a:r>
            <a:rPr lang="en-US" sz="1400" kern="1200"/>
            <a:t>High hazard exposure</a:t>
          </a:r>
        </a:p>
      </dsp:txBody>
      <dsp:txXfrm>
        <a:off x="805345" y="1313725"/>
        <a:ext cx="1641796" cy="656718"/>
      </dsp:txXfrm>
    </dsp:sp>
    <dsp:sp modelId="{46F552E1-EF58-4F21-94EE-E77A8E2014AB}">
      <dsp:nvSpPr>
        <dsp:cNvPr id="0" name=""/>
        <dsp:cNvSpPr/>
      </dsp:nvSpPr>
      <dsp:spPr>
        <a:xfrm>
          <a:off x="3054607" y="288"/>
          <a:ext cx="1001496" cy="1001496"/>
        </a:xfrm>
        <a:prstGeom prst="round2DiagRect">
          <a:avLst>
            <a:gd name="adj1" fmla="val 29727"/>
            <a:gd name="adj2" fmla="val 0"/>
          </a:avLst>
        </a:prstGeom>
        <a:solidFill>
          <a:schemeClr val="accent3">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17BE729D-18EA-47E1-AF86-8C7D474E6E7E}">
      <dsp:nvSpPr>
        <dsp:cNvPr id="0" name=""/>
        <dsp:cNvSpPr/>
      </dsp:nvSpPr>
      <dsp:spPr>
        <a:xfrm>
          <a:off x="3268041" y="213721"/>
          <a:ext cx="574628" cy="574628"/>
        </a:xfrm>
        <a:prstGeom prst="rect">
          <a:avLst/>
        </a:prstGeom>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905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18675DB8-4900-47BD-B37B-6F3AE2D4B1A7}">
      <dsp:nvSpPr>
        <dsp:cNvPr id="0" name=""/>
        <dsp:cNvSpPr/>
      </dsp:nvSpPr>
      <dsp:spPr>
        <a:xfrm>
          <a:off x="2734457" y="1313725"/>
          <a:ext cx="1641796" cy="65671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622300">
            <a:lnSpc>
              <a:spcPct val="100000"/>
            </a:lnSpc>
            <a:spcBef>
              <a:spcPct val="0"/>
            </a:spcBef>
            <a:spcAft>
              <a:spcPct val="35000"/>
            </a:spcAft>
            <a:buNone/>
            <a:defRPr cap="all"/>
          </a:pPr>
          <a:r>
            <a:rPr lang="en-US" sz="1400" kern="1200"/>
            <a:t>Observations underpin early warning</a:t>
          </a:r>
        </a:p>
      </dsp:txBody>
      <dsp:txXfrm>
        <a:off x="2734457" y="1313725"/>
        <a:ext cx="1641796" cy="656718"/>
      </dsp:txXfrm>
    </dsp:sp>
    <dsp:sp modelId="{0050FE9F-A2BC-49D8-96C4-8B00C8A2DC47}">
      <dsp:nvSpPr>
        <dsp:cNvPr id="0" name=""/>
        <dsp:cNvSpPr/>
      </dsp:nvSpPr>
      <dsp:spPr>
        <a:xfrm>
          <a:off x="2090051" y="2380893"/>
          <a:ext cx="1001496" cy="1001496"/>
        </a:xfrm>
        <a:prstGeom prst="round2DiagRect">
          <a:avLst>
            <a:gd name="adj1" fmla="val 29727"/>
            <a:gd name="adj2" fmla="val 0"/>
          </a:avLst>
        </a:prstGeom>
        <a:solidFill>
          <a:schemeClr val="accent3">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9C091E6E-5745-461B-972D-580D773157FB}">
      <dsp:nvSpPr>
        <dsp:cNvPr id="0" name=""/>
        <dsp:cNvSpPr/>
      </dsp:nvSpPr>
      <dsp:spPr>
        <a:xfrm>
          <a:off x="2303485" y="2594327"/>
          <a:ext cx="574628" cy="574628"/>
        </a:xfrm>
        <a:prstGeom prst="rect">
          <a:avLst/>
        </a:prstGeom>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a:blipFill>
        <a:ln w="1905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D8B089DB-D9E2-440C-8B0B-E0B40C220FFA}">
      <dsp:nvSpPr>
        <dsp:cNvPr id="0" name=""/>
        <dsp:cNvSpPr/>
      </dsp:nvSpPr>
      <dsp:spPr>
        <a:xfrm>
          <a:off x="1769901" y="3694331"/>
          <a:ext cx="1641796" cy="65671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622300">
            <a:lnSpc>
              <a:spcPct val="100000"/>
            </a:lnSpc>
            <a:spcBef>
              <a:spcPct val="0"/>
            </a:spcBef>
            <a:spcAft>
              <a:spcPct val="35000"/>
            </a:spcAft>
            <a:buNone/>
            <a:defRPr cap="all"/>
          </a:pPr>
          <a:r>
            <a:rPr lang="en-AU" sz="1400" kern="1200" dirty="0"/>
            <a:t>Data gaps impact decisions</a:t>
          </a:r>
          <a:endParaRPr lang="en-US" sz="1400" kern="1200" dirty="0"/>
        </a:p>
      </dsp:txBody>
      <dsp:txXfrm>
        <a:off x="1769901" y="3694331"/>
        <a:ext cx="1641796" cy="656718"/>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6AABC04-1AB8-45A3-95D6-B24FC85C0541}">
      <dsp:nvSpPr>
        <dsp:cNvPr id="0" name=""/>
        <dsp:cNvSpPr/>
      </dsp:nvSpPr>
      <dsp:spPr>
        <a:xfrm>
          <a:off x="82613" y="908559"/>
          <a:ext cx="897246" cy="897246"/>
        </a:xfrm>
        <a:prstGeom prst="ellipse">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6624430A-0311-4806-BBAC-803EA41F4606}">
      <dsp:nvSpPr>
        <dsp:cNvPr id="0" name=""/>
        <dsp:cNvSpPr/>
      </dsp:nvSpPr>
      <dsp:spPr>
        <a:xfrm>
          <a:off x="271034" y="1096980"/>
          <a:ext cx="520402" cy="520402"/>
        </a:xfrm>
        <a:prstGeom prst="rect">
          <a:avLst/>
        </a:prstGeom>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1"/>
              </a:ext>
            </a:extLst>
          </a:blip>
          <a:stretch>
            <a:fillRect/>
          </a:stretch>
        </a:blipFill>
        <a:ln w="1905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AD311B96-1F99-44F9-8427-7113BF2E603E}">
      <dsp:nvSpPr>
        <dsp:cNvPr id="0" name=""/>
        <dsp:cNvSpPr/>
      </dsp:nvSpPr>
      <dsp:spPr>
        <a:xfrm>
          <a:off x="1161361" y="706131"/>
          <a:ext cx="2114937" cy="89724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622300">
            <a:lnSpc>
              <a:spcPct val="100000"/>
            </a:lnSpc>
            <a:spcBef>
              <a:spcPct val="0"/>
            </a:spcBef>
            <a:spcAft>
              <a:spcPct val="35000"/>
            </a:spcAft>
            <a:buNone/>
          </a:pPr>
          <a:r>
            <a:rPr lang="en-US" sz="1400" kern="1200" dirty="0"/>
            <a:t>1. </a:t>
          </a:r>
          <a:r>
            <a:rPr lang="en-US" sz="1400" kern="1200" dirty="0" err="1"/>
            <a:t>Standardise</a:t>
          </a:r>
          <a:r>
            <a:rPr lang="en-US" sz="1400" kern="1200" dirty="0"/>
            <a:t> where possible, observing technology for inter-operability and regional support. This may include the establishment of preferred supplier lists for observation equipment and instruments, maintenance and training.</a:t>
          </a:r>
        </a:p>
      </dsp:txBody>
      <dsp:txXfrm>
        <a:off x="1161361" y="706131"/>
        <a:ext cx="2114937" cy="897246"/>
      </dsp:txXfrm>
    </dsp:sp>
    <dsp:sp modelId="{42BA7863-7D31-44E7-BF00-2F5FFCF61E97}">
      <dsp:nvSpPr>
        <dsp:cNvPr id="0" name=""/>
        <dsp:cNvSpPr/>
      </dsp:nvSpPr>
      <dsp:spPr>
        <a:xfrm>
          <a:off x="3655575" y="908559"/>
          <a:ext cx="897246" cy="897246"/>
        </a:xfrm>
        <a:prstGeom prst="ellipse">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FF653E69-69E0-4B18-AFA8-104EEBC83198}">
      <dsp:nvSpPr>
        <dsp:cNvPr id="0" name=""/>
        <dsp:cNvSpPr/>
      </dsp:nvSpPr>
      <dsp:spPr>
        <a:xfrm>
          <a:off x="3843996" y="1096980"/>
          <a:ext cx="520402" cy="520402"/>
        </a:xfrm>
        <a:prstGeom prst="rect">
          <a:avLst/>
        </a:prstGeom>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905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029AAF66-8C70-4231-8CFD-7C5866B59345}">
      <dsp:nvSpPr>
        <dsp:cNvPr id="0" name=""/>
        <dsp:cNvSpPr/>
      </dsp:nvSpPr>
      <dsp:spPr>
        <a:xfrm>
          <a:off x="4734344" y="704166"/>
          <a:ext cx="2114937" cy="89724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622300">
            <a:lnSpc>
              <a:spcPct val="100000"/>
            </a:lnSpc>
            <a:spcBef>
              <a:spcPct val="0"/>
            </a:spcBef>
            <a:spcAft>
              <a:spcPct val="35000"/>
            </a:spcAft>
            <a:buNone/>
          </a:pPr>
          <a:r>
            <a:rPr lang="en-US" sz="1400" kern="1200" dirty="0"/>
            <a:t>2. Coordinate an OSCAR/Surface metadata improvement sprint across the region, supported by the WMO Regional Office and WRP partners, to resolve station identifiers, names, locations, operational status and instrument metadata.</a:t>
          </a:r>
        </a:p>
      </dsp:txBody>
      <dsp:txXfrm>
        <a:off x="4734344" y="704166"/>
        <a:ext cx="2114937" cy="897246"/>
      </dsp:txXfrm>
    </dsp:sp>
    <dsp:sp modelId="{8144C4DD-B936-433D-86CC-44A0E0AFB3FA}">
      <dsp:nvSpPr>
        <dsp:cNvPr id="0" name=""/>
        <dsp:cNvSpPr/>
      </dsp:nvSpPr>
      <dsp:spPr>
        <a:xfrm>
          <a:off x="7228536" y="908559"/>
          <a:ext cx="897246" cy="897246"/>
        </a:xfrm>
        <a:prstGeom prst="ellipse">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ECF205B9-53DA-49C5-AC91-11A7F394348D}">
      <dsp:nvSpPr>
        <dsp:cNvPr id="0" name=""/>
        <dsp:cNvSpPr/>
      </dsp:nvSpPr>
      <dsp:spPr>
        <a:xfrm>
          <a:off x="7416958" y="1096980"/>
          <a:ext cx="520402" cy="520402"/>
        </a:xfrm>
        <a:prstGeom prst="rect">
          <a:avLst/>
        </a:prstGeom>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a:blipFill>
        <a:ln w="1905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ABA3FB6F-466A-4768-A636-E9F64C1E14F9}">
      <dsp:nvSpPr>
        <dsp:cNvPr id="0" name=""/>
        <dsp:cNvSpPr/>
      </dsp:nvSpPr>
      <dsp:spPr>
        <a:xfrm>
          <a:off x="8318049" y="532038"/>
          <a:ext cx="2114937" cy="89724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622300">
            <a:lnSpc>
              <a:spcPct val="100000"/>
            </a:lnSpc>
            <a:spcBef>
              <a:spcPct val="0"/>
            </a:spcBef>
            <a:spcAft>
              <a:spcPct val="35000"/>
            </a:spcAft>
            <a:buNone/>
          </a:pPr>
          <a:r>
            <a:rPr lang="en-US" sz="1400" kern="1200" dirty="0"/>
            <a:t>3. Establish clear metadata stewardship roles for backbone stations (who updates OSCAR and when).</a:t>
          </a:r>
        </a:p>
      </dsp:txBody>
      <dsp:txXfrm>
        <a:off x="8318049" y="532038"/>
        <a:ext cx="2114937" cy="897246"/>
      </dsp:txXfrm>
    </dsp:sp>
    <dsp:sp modelId="{21D4213F-C242-490C-B235-C0128D5CC846}">
      <dsp:nvSpPr>
        <dsp:cNvPr id="0" name=""/>
        <dsp:cNvSpPr/>
      </dsp:nvSpPr>
      <dsp:spPr>
        <a:xfrm>
          <a:off x="82613" y="2545532"/>
          <a:ext cx="897246" cy="897246"/>
        </a:xfrm>
        <a:prstGeom prst="ellipse">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A7D44F81-BA1B-42D4-B5A1-680176306CD6}">
      <dsp:nvSpPr>
        <dsp:cNvPr id="0" name=""/>
        <dsp:cNvSpPr/>
      </dsp:nvSpPr>
      <dsp:spPr>
        <a:xfrm>
          <a:off x="271034" y="2733954"/>
          <a:ext cx="520402" cy="520402"/>
        </a:xfrm>
        <a:prstGeom prst="rect">
          <a:avLst/>
        </a:prstGeom>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905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9D782E44-6EEE-484B-B539-07D744D105F1}">
      <dsp:nvSpPr>
        <dsp:cNvPr id="0" name=""/>
        <dsp:cNvSpPr/>
      </dsp:nvSpPr>
      <dsp:spPr>
        <a:xfrm>
          <a:off x="1150617" y="2943569"/>
          <a:ext cx="2114937" cy="89724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622300">
            <a:lnSpc>
              <a:spcPct val="100000"/>
            </a:lnSpc>
            <a:spcBef>
              <a:spcPct val="0"/>
            </a:spcBef>
            <a:spcAft>
              <a:spcPct val="35000"/>
            </a:spcAft>
            <a:buNone/>
          </a:pPr>
          <a:r>
            <a:rPr lang="en-US" sz="1400" kern="1200" dirty="0"/>
            <a:t>4. Confirm which project/</a:t>
          </a:r>
          <a:r>
            <a:rPr lang="en-US" sz="1400" kern="1200" dirty="0" err="1"/>
            <a:t>programme</a:t>
          </a:r>
          <a:r>
            <a:rPr lang="en-US" sz="1400" kern="1200" dirty="0"/>
            <a:t> stations (e.g., CIS-Pac5, </a:t>
          </a:r>
          <a:r>
            <a:rPr lang="en-US" sz="1400" kern="1200" dirty="0" err="1"/>
            <a:t>ClimSA</a:t>
          </a:r>
          <a:r>
            <a:rPr lang="en-US" sz="1400" kern="1200" dirty="0"/>
            <a:t>) have formal expectations for international exchange and ensure registration and exchange pathways align with those expectations.</a:t>
          </a:r>
        </a:p>
      </dsp:txBody>
      <dsp:txXfrm>
        <a:off x="1150617" y="2943569"/>
        <a:ext cx="2114937" cy="897246"/>
      </dsp:txXfrm>
    </dsp:sp>
    <dsp:sp modelId="{DED510EF-4BE7-4B7B-BCF6-82B14A99F0F5}">
      <dsp:nvSpPr>
        <dsp:cNvPr id="0" name=""/>
        <dsp:cNvSpPr/>
      </dsp:nvSpPr>
      <dsp:spPr>
        <a:xfrm>
          <a:off x="3655575" y="2545532"/>
          <a:ext cx="897246" cy="897246"/>
        </a:xfrm>
        <a:prstGeom prst="ellipse">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1314D925-F63A-468B-8764-118C394C9391}">
      <dsp:nvSpPr>
        <dsp:cNvPr id="0" name=""/>
        <dsp:cNvSpPr/>
      </dsp:nvSpPr>
      <dsp:spPr>
        <a:xfrm>
          <a:off x="3843996" y="2733954"/>
          <a:ext cx="520402" cy="520402"/>
        </a:xfrm>
        <a:prstGeom prst="rect">
          <a:avLst/>
        </a:prstGeom>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a:blipFill>
        <a:ln w="1905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16104405-6FCE-4275-8FE9-A54936B63C0D}">
      <dsp:nvSpPr>
        <dsp:cNvPr id="0" name=""/>
        <dsp:cNvSpPr/>
      </dsp:nvSpPr>
      <dsp:spPr>
        <a:xfrm>
          <a:off x="4745088" y="2986591"/>
          <a:ext cx="2114937" cy="89724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622300">
            <a:lnSpc>
              <a:spcPct val="100000"/>
            </a:lnSpc>
            <a:spcBef>
              <a:spcPct val="0"/>
            </a:spcBef>
            <a:spcAft>
              <a:spcPct val="35000"/>
            </a:spcAft>
            <a:buNone/>
          </a:pPr>
          <a:r>
            <a:rPr lang="en-US" sz="1400" kern="1200" dirty="0"/>
            <a:t>5. Identify reference or operational stations at risk of failure due to obsoletion; minor parts, power, or comms issues and </a:t>
          </a:r>
          <a:r>
            <a:rPr lang="en-US" sz="1400" kern="1200" dirty="0" err="1"/>
            <a:t>prioritise</a:t>
          </a:r>
          <a:r>
            <a:rPr lang="en-US" sz="1400" kern="1200" dirty="0"/>
            <a:t> rapid </a:t>
          </a:r>
          <a:r>
            <a:rPr lang="en-US" sz="1400" kern="1200" dirty="0" err="1"/>
            <a:t>stabilisation</a:t>
          </a:r>
          <a:r>
            <a:rPr lang="en-US" sz="1400" kern="1200" dirty="0"/>
            <a:t> actions.</a:t>
          </a:r>
        </a:p>
      </dsp:txBody>
      <dsp:txXfrm>
        <a:off x="4745088" y="2986591"/>
        <a:ext cx="2114937" cy="897246"/>
      </dsp:txXfrm>
    </dsp:sp>
    <dsp:sp modelId="{640576CA-6DB8-4B36-A888-D8D938AF5011}">
      <dsp:nvSpPr>
        <dsp:cNvPr id="0" name=""/>
        <dsp:cNvSpPr/>
      </dsp:nvSpPr>
      <dsp:spPr>
        <a:xfrm>
          <a:off x="7228536" y="2545532"/>
          <a:ext cx="897246" cy="897246"/>
        </a:xfrm>
        <a:prstGeom prst="ellipse">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A034877D-9E70-4713-9E24-2CF54DC9217D}">
      <dsp:nvSpPr>
        <dsp:cNvPr id="0" name=""/>
        <dsp:cNvSpPr/>
      </dsp:nvSpPr>
      <dsp:spPr>
        <a:xfrm>
          <a:off x="7416958" y="2733954"/>
          <a:ext cx="520402" cy="520402"/>
        </a:xfrm>
        <a:prstGeom prst="rect">
          <a:avLst/>
        </a:prstGeom>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905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326A7175-F4D6-4835-9DED-0B82F5F6AFD3}">
      <dsp:nvSpPr>
        <dsp:cNvPr id="0" name=""/>
        <dsp:cNvSpPr/>
      </dsp:nvSpPr>
      <dsp:spPr>
        <a:xfrm>
          <a:off x="8318049" y="2782199"/>
          <a:ext cx="2114937" cy="89724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622300">
            <a:lnSpc>
              <a:spcPct val="100000"/>
            </a:lnSpc>
            <a:spcBef>
              <a:spcPct val="0"/>
            </a:spcBef>
            <a:spcAft>
              <a:spcPct val="35000"/>
            </a:spcAft>
            <a:buNone/>
          </a:pPr>
          <a:r>
            <a:rPr lang="en-US" sz="1400" kern="1200" dirty="0"/>
            <a:t>6. Expand the regional strategy scope to integrate aviation, hydrology, rainfall-only networks, geological hazards, and marine observing into a single “system-of-systems” Pacific observing plan.</a:t>
          </a:r>
        </a:p>
      </dsp:txBody>
      <dsp:txXfrm>
        <a:off x="8318049" y="2782199"/>
        <a:ext cx="2114937" cy="897246"/>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3C91B85-275A-47B0-A977-1169561ABF7C}">
      <dsp:nvSpPr>
        <dsp:cNvPr id="0" name=""/>
        <dsp:cNvSpPr/>
      </dsp:nvSpPr>
      <dsp:spPr>
        <a:xfrm>
          <a:off x="82613" y="908559"/>
          <a:ext cx="897246" cy="897246"/>
        </a:xfrm>
        <a:prstGeom prst="ellipse">
          <a:avLst/>
        </a:prstGeom>
        <a:solidFill>
          <a:schemeClr val="accent3">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67AB9879-E440-4D59-B631-44B83364CBE7}">
      <dsp:nvSpPr>
        <dsp:cNvPr id="0" name=""/>
        <dsp:cNvSpPr/>
      </dsp:nvSpPr>
      <dsp:spPr>
        <a:xfrm>
          <a:off x="271034" y="1096980"/>
          <a:ext cx="520402" cy="520402"/>
        </a:xfrm>
        <a:prstGeom prst="rect">
          <a:avLst/>
        </a:prstGeom>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1"/>
              </a:ext>
            </a:extLst>
          </a:blip>
          <a:stretch>
            <a:fillRect/>
          </a:stretch>
        </a:blipFill>
        <a:ln w="1905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74C0E024-DAA4-493E-A013-923AA293C27B}">
      <dsp:nvSpPr>
        <dsp:cNvPr id="0" name=""/>
        <dsp:cNvSpPr/>
      </dsp:nvSpPr>
      <dsp:spPr>
        <a:xfrm>
          <a:off x="1172126" y="908559"/>
          <a:ext cx="2114937" cy="89724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622300">
            <a:lnSpc>
              <a:spcPct val="100000"/>
            </a:lnSpc>
            <a:spcBef>
              <a:spcPct val="0"/>
            </a:spcBef>
            <a:spcAft>
              <a:spcPct val="35000"/>
            </a:spcAft>
            <a:buNone/>
          </a:pPr>
          <a:r>
            <a:rPr lang="en-US" sz="1400" kern="1200" dirty="0"/>
            <a:t>Strengthen regional approaches to calibration and field verification (including regional kits and shared training).</a:t>
          </a:r>
        </a:p>
      </dsp:txBody>
      <dsp:txXfrm>
        <a:off x="1172126" y="908559"/>
        <a:ext cx="2114937" cy="897246"/>
      </dsp:txXfrm>
    </dsp:sp>
    <dsp:sp modelId="{91369F49-250C-4057-86C9-35DCE4FE38C5}">
      <dsp:nvSpPr>
        <dsp:cNvPr id="0" name=""/>
        <dsp:cNvSpPr/>
      </dsp:nvSpPr>
      <dsp:spPr>
        <a:xfrm>
          <a:off x="3655575" y="908559"/>
          <a:ext cx="897246" cy="897246"/>
        </a:xfrm>
        <a:prstGeom prst="ellipse">
          <a:avLst/>
        </a:prstGeom>
        <a:solidFill>
          <a:schemeClr val="accent3">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D19E7B4E-5273-4162-B2F9-506505E556D6}">
      <dsp:nvSpPr>
        <dsp:cNvPr id="0" name=""/>
        <dsp:cNvSpPr/>
      </dsp:nvSpPr>
      <dsp:spPr>
        <a:xfrm>
          <a:off x="3843996" y="1096980"/>
          <a:ext cx="520402" cy="520402"/>
        </a:xfrm>
        <a:prstGeom prst="rect">
          <a:avLst/>
        </a:prstGeom>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905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A4D3F507-F26D-4472-9A07-E159393CE8AE}">
      <dsp:nvSpPr>
        <dsp:cNvPr id="0" name=""/>
        <dsp:cNvSpPr/>
      </dsp:nvSpPr>
      <dsp:spPr>
        <a:xfrm>
          <a:off x="4734322" y="521280"/>
          <a:ext cx="2114937" cy="89724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622300">
            <a:lnSpc>
              <a:spcPct val="100000"/>
            </a:lnSpc>
            <a:spcBef>
              <a:spcPct val="0"/>
            </a:spcBef>
            <a:spcAft>
              <a:spcPct val="35000"/>
            </a:spcAft>
            <a:buNone/>
          </a:pPr>
          <a:r>
            <a:rPr lang="en-US" sz="1400" kern="1200" dirty="0"/>
            <a:t>Implement routine monitoring and reporting using WDQMS (availability/timeliness/quality indicators) and agree a process for acting on persistent issues.</a:t>
          </a:r>
        </a:p>
      </dsp:txBody>
      <dsp:txXfrm>
        <a:off x="4734322" y="521280"/>
        <a:ext cx="2114937" cy="897246"/>
      </dsp:txXfrm>
    </dsp:sp>
    <dsp:sp modelId="{7509E282-2A5D-43B0-812C-815AD73AB6B0}">
      <dsp:nvSpPr>
        <dsp:cNvPr id="0" name=""/>
        <dsp:cNvSpPr/>
      </dsp:nvSpPr>
      <dsp:spPr>
        <a:xfrm>
          <a:off x="7228536" y="908559"/>
          <a:ext cx="897246" cy="897246"/>
        </a:xfrm>
        <a:prstGeom prst="ellipse">
          <a:avLst/>
        </a:prstGeom>
        <a:solidFill>
          <a:schemeClr val="accent3">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94F9D768-B976-4CC8-96F1-7F65ECE60CBB}">
      <dsp:nvSpPr>
        <dsp:cNvPr id="0" name=""/>
        <dsp:cNvSpPr/>
      </dsp:nvSpPr>
      <dsp:spPr>
        <a:xfrm>
          <a:off x="7416958" y="1096980"/>
          <a:ext cx="520402" cy="520402"/>
        </a:xfrm>
        <a:prstGeom prst="rect">
          <a:avLst/>
        </a:prstGeom>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a:blipFill>
        <a:ln w="1905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FF16C5DE-C256-4F6C-9763-B67A48A6D7F0}">
      <dsp:nvSpPr>
        <dsp:cNvPr id="0" name=""/>
        <dsp:cNvSpPr/>
      </dsp:nvSpPr>
      <dsp:spPr>
        <a:xfrm>
          <a:off x="8296540" y="706131"/>
          <a:ext cx="2114937" cy="89724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622300">
            <a:lnSpc>
              <a:spcPct val="100000"/>
            </a:lnSpc>
            <a:spcBef>
              <a:spcPct val="0"/>
            </a:spcBef>
            <a:spcAft>
              <a:spcPct val="35000"/>
            </a:spcAft>
            <a:buNone/>
          </a:pPr>
          <a:r>
            <a:rPr lang="en-US" sz="1400" kern="1200" dirty="0"/>
            <a:t>Develop and fund practical resilience upgrades for cyclone-prone and remote stations (including redundant communications and cyclone-rated installations).</a:t>
          </a:r>
        </a:p>
      </dsp:txBody>
      <dsp:txXfrm>
        <a:off x="8296540" y="706131"/>
        <a:ext cx="2114937" cy="897246"/>
      </dsp:txXfrm>
    </dsp:sp>
    <dsp:sp modelId="{B307CBE9-982E-45FB-A3B1-47055A076451}">
      <dsp:nvSpPr>
        <dsp:cNvPr id="0" name=""/>
        <dsp:cNvSpPr/>
      </dsp:nvSpPr>
      <dsp:spPr>
        <a:xfrm>
          <a:off x="82613" y="2545532"/>
          <a:ext cx="897246" cy="897246"/>
        </a:xfrm>
        <a:prstGeom prst="ellipse">
          <a:avLst/>
        </a:prstGeom>
        <a:solidFill>
          <a:schemeClr val="accent3">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F2EBD622-25A7-42D2-A9B2-1BDA36EA34F7}">
      <dsp:nvSpPr>
        <dsp:cNvPr id="0" name=""/>
        <dsp:cNvSpPr/>
      </dsp:nvSpPr>
      <dsp:spPr>
        <a:xfrm>
          <a:off x="271034" y="2733954"/>
          <a:ext cx="520402" cy="520402"/>
        </a:xfrm>
        <a:prstGeom prst="rect">
          <a:avLst/>
        </a:prstGeom>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905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E0547928-7B2E-41C9-A850-791C526FB6AA}">
      <dsp:nvSpPr>
        <dsp:cNvPr id="0" name=""/>
        <dsp:cNvSpPr/>
      </dsp:nvSpPr>
      <dsp:spPr>
        <a:xfrm>
          <a:off x="1172126" y="2545532"/>
          <a:ext cx="2114937" cy="89724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622300">
            <a:lnSpc>
              <a:spcPct val="100000"/>
            </a:lnSpc>
            <a:spcBef>
              <a:spcPct val="0"/>
            </a:spcBef>
            <a:spcAft>
              <a:spcPct val="35000"/>
            </a:spcAft>
            <a:buNone/>
          </a:pPr>
          <a:r>
            <a:rPr lang="en-US" sz="1400" kern="1200" dirty="0"/>
            <a:t>Clarify and implement post-project sustainability plans for stations installed under short-term initiatives.</a:t>
          </a:r>
        </a:p>
      </dsp:txBody>
      <dsp:txXfrm>
        <a:off x="1172126" y="2545532"/>
        <a:ext cx="2114937" cy="897246"/>
      </dsp:txXfrm>
    </dsp:sp>
    <dsp:sp modelId="{58541EF3-304D-4FE6-8771-A728B4481B2C}">
      <dsp:nvSpPr>
        <dsp:cNvPr id="0" name=""/>
        <dsp:cNvSpPr/>
      </dsp:nvSpPr>
      <dsp:spPr>
        <a:xfrm>
          <a:off x="3655575" y="2545532"/>
          <a:ext cx="897246" cy="897246"/>
        </a:xfrm>
        <a:prstGeom prst="ellipse">
          <a:avLst/>
        </a:prstGeom>
        <a:solidFill>
          <a:schemeClr val="accent3">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C9FFA144-61B4-4F80-9977-246E8569F29E}">
      <dsp:nvSpPr>
        <dsp:cNvPr id="0" name=""/>
        <dsp:cNvSpPr/>
      </dsp:nvSpPr>
      <dsp:spPr>
        <a:xfrm>
          <a:off x="3843996" y="2733954"/>
          <a:ext cx="520402" cy="520402"/>
        </a:xfrm>
        <a:prstGeom prst="rect">
          <a:avLst/>
        </a:prstGeom>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a:blipFill>
        <a:ln w="1905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494E209D-B4AE-427F-B3A7-4010E3BB22D0}">
      <dsp:nvSpPr>
        <dsp:cNvPr id="0" name=""/>
        <dsp:cNvSpPr/>
      </dsp:nvSpPr>
      <dsp:spPr>
        <a:xfrm>
          <a:off x="4745088" y="2997358"/>
          <a:ext cx="2114937" cy="89724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622300">
            <a:lnSpc>
              <a:spcPct val="100000"/>
            </a:lnSpc>
            <a:spcBef>
              <a:spcPct val="0"/>
            </a:spcBef>
            <a:spcAft>
              <a:spcPct val="35000"/>
            </a:spcAft>
            <a:buNone/>
          </a:pPr>
          <a:r>
            <a:rPr lang="en-US" sz="1400" kern="1200" dirty="0" err="1"/>
            <a:t>Formalise</a:t>
          </a:r>
          <a:r>
            <a:rPr lang="en-US" sz="1400" kern="1200" dirty="0"/>
            <a:t> and support a regional lifecycle support model for critical backbone stations, including supply chain arrangements, spares pooling, shared maintenance mechanisms, and the safe removal and disposal of hazardous items such as expired batteries.</a:t>
          </a:r>
        </a:p>
      </dsp:txBody>
      <dsp:txXfrm>
        <a:off x="4745088" y="2997358"/>
        <a:ext cx="2114937" cy="897246"/>
      </dsp:txXfrm>
    </dsp:sp>
    <dsp:sp modelId="{6ACD8148-A1C1-4BF0-ACF0-F08F9447B4B2}">
      <dsp:nvSpPr>
        <dsp:cNvPr id="0" name=""/>
        <dsp:cNvSpPr/>
      </dsp:nvSpPr>
      <dsp:spPr>
        <a:xfrm>
          <a:off x="7228536" y="2545532"/>
          <a:ext cx="897246" cy="897246"/>
        </a:xfrm>
        <a:prstGeom prst="ellipse">
          <a:avLst/>
        </a:prstGeom>
        <a:solidFill>
          <a:schemeClr val="accent3">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F5BF282F-EFB2-4B80-BFFA-41F0DFB50217}">
      <dsp:nvSpPr>
        <dsp:cNvPr id="0" name=""/>
        <dsp:cNvSpPr/>
      </dsp:nvSpPr>
      <dsp:spPr>
        <a:xfrm>
          <a:off x="7416958" y="2733954"/>
          <a:ext cx="520402" cy="520402"/>
        </a:xfrm>
        <a:prstGeom prst="rect">
          <a:avLst/>
        </a:prstGeom>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905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1FAC9C5F-988B-4DA6-AC5A-BA3F27C72C21}">
      <dsp:nvSpPr>
        <dsp:cNvPr id="0" name=""/>
        <dsp:cNvSpPr/>
      </dsp:nvSpPr>
      <dsp:spPr>
        <a:xfrm>
          <a:off x="8318049" y="2760683"/>
          <a:ext cx="2114937" cy="89724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622300">
            <a:lnSpc>
              <a:spcPct val="100000"/>
            </a:lnSpc>
            <a:spcBef>
              <a:spcPct val="0"/>
            </a:spcBef>
            <a:spcAft>
              <a:spcPct val="35000"/>
            </a:spcAft>
            <a:buNone/>
          </a:pPr>
          <a:r>
            <a:rPr lang="en-US" sz="1400" kern="1200" dirty="0"/>
            <a:t>Refresh the regional backbone definition periodically through WRP governance to reflect evolving requirements, technology and climate risk.</a:t>
          </a:r>
        </a:p>
      </dsp:txBody>
      <dsp:txXfrm>
        <a:off x="8318049" y="2760683"/>
        <a:ext cx="2114937" cy="897246"/>
      </dsp:txXfrm>
    </dsp:sp>
  </dsp:spTree>
</dsp:drawing>
</file>

<file path=ppt/diagrams/layout1.xml><?xml version="1.0" encoding="utf-8"?>
<dgm:layoutDef xmlns:dgm="http://schemas.openxmlformats.org/drawingml/2006/diagram" xmlns:a="http://schemas.openxmlformats.org/drawingml/2006/main" uniqueId="urn:microsoft.com/office/officeart/2018/5/layout/IconLeafLabelList">
  <dgm:title val="Icon Leaf Label List"/>
  <dgm:desc val="Use to show non-sequential or grouped chunks of information accompanied by a related visuals. Works best with icons or small pictures with short text ca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snake">
          <dgm:param type="grDir" val="tL"/>
          <dgm:param type="flowDir" val="row"/>
          <dgm:param type="contDir" val="sameDir"/>
          <dgm:param type="off" val="ctr"/>
          <dgm:param type="vertAlign" val="mid"/>
          <dgm:param type="horzAlign" val="ctr"/>
        </dgm:alg>
      </dgm:if>
      <dgm:else name="Name2">
        <dgm:alg type="snake">
          <dgm:param type="grDir" val="tR"/>
          <dgm:param type="flowDir" val="row"/>
          <dgm:param type="contDir" val="sameDir"/>
          <dgm:param type="off" val="ctr"/>
          <dgm:param type="vertAlign" val="mid"/>
          <dgm:param type="horzAlign" val="ctr"/>
        </dgm:alg>
      </dgm:else>
    </dgm:choose>
    <dgm:shape xmlns:r="http://schemas.openxmlformats.org/officeDocument/2006/relationships" r:blip="">
      <dgm:adjLst/>
    </dgm:shape>
    <dgm:presOf/>
    <dgm:choose name="Name3">
      <dgm:if name="Name4" axis="ch" ptType="node" func="cnt" op="lte" val="2">
        <dgm:constrLst>
          <dgm:constr type="h" for="ch" forName="compNode" refType="h" fact="0.4"/>
          <dgm:constr type="w" for="ch" forName="compNode" val="100"/>
          <dgm:constr type="w" for="ch" forName="sibTrans" refType="w" refFor="ch" refForName="compNode" fact="0.175"/>
          <dgm:constr type="sp" refType="w" refFor="ch" refForName="compNode" op="equ" fact="0.25"/>
          <dgm:constr type="primFontSz" for="des" ptType="node" op="equ" val="44"/>
          <dgm:constr type="h" for="des" forName="compNode" op="equ"/>
          <dgm:constr type="h" for="des" forName="textRect" op="equ"/>
        </dgm:constrLst>
      </dgm:if>
      <dgm:if name="Name5" axis="ch" ptType="node" func="cnt" op="lte" val="3">
        <dgm:constrLst>
          <dgm:constr type="h" for="ch" forName="compNode" refType="h" fact="0.4"/>
          <dgm:constr type="w" for="ch" forName="compNode" val="100"/>
          <dgm:constr type="w" for="ch" forName="sibTrans" refType="w" refFor="ch" refForName="compNode" fact="0.175"/>
          <dgm:constr type="sp" refType="w" refFor="ch" refForName="compNode" op="equ" fact="0.25"/>
          <dgm:constr type="primFontSz" for="des" ptType="node" op="equ" val="40"/>
          <dgm:constr type="h" for="des" forName="compNode" op="equ"/>
          <dgm:constr type="h" for="des" forName="textRect" op="equ"/>
        </dgm:constrLst>
      </dgm:if>
      <dgm:if name="Name6" axis="ch" ptType="node" func="cnt" op="lte" val="4">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32"/>
          <dgm:constr type="h" for="des" forName="compNode" op="equ"/>
          <dgm:constr type="h" for="des" forName="textRect" op="equ"/>
        </dgm:constrLst>
      </dgm:if>
      <dgm:else name="Name7">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24"/>
          <dgm:constr type="h" for="des" forName="compNode" op="equ"/>
          <dgm:constr type="h" for="des" forName="textRect" op="equ"/>
        </dgm:constrLst>
      </dgm:else>
    </dgm:choose>
    <dgm:ruleLst>
      <dgm:rule type="w" for="ch" forName="compNode" val="50" fact="NaN" max="NaN"/>
    </dgm:ruleLst>
    <dgm:forEach name="Name8" axis="ch" ptType="node">
      <dgm:layoutNode name="compNode">
        <dgm:alg type="composite"/>
        <dgm:shape xmlns:r="http://schemas.openxmlformats.org/officeDocument/2006/relationships" r:blip="">
          <dgm:adjLst/>
        </dgm:shape>
        <dgm:presOf axis="self"/>
        <dgm:constrLst>
          <dgm:constr type="w" for="ch" forName="iconBgRect" refType="w" fact="0.61"/>
          <dgm:constr type="h" for="ch" forName="iconBgRect" refType="w" refFor="ch" refForName="iconBgRect"/>
          <dgm:constr type="t" for="ch" forName="iconBgRect"/>
          <dgm:constr type="ctrX" for="ch" forName="iconBgRect" refType="w" fact="0.5"/>
          <dgm:constr type="w" for="ch" forName="iconRect" refType="w" fact="0.35"/>
          <dgm:constr type="h" for="ch" forName="iconRect" refType="w" refFor="ch" refForName="iconRect"/>
          <dgm:constr type="ctrX" for="ch" forName="iconRect" refType="ctrX" refFor="ch" refForName="iconBgRect"/>
          <dgm:constr type="ctrY" for="ch" forName="iconRect" refType="ctrY" refFor="ch" refForName="iconBgRect"/>
          <dgm:constr type="h" for="ch" forName="spaceRect" refType="w" fact="0.19"/>
          <dgm:constr type="w" for="ch" forName="spaceRect" refType="w"/>
          <dgm:constr type="l" for="ch" forName="spaceRect"/>
          <dgm:constr type="t" for="ch" forName="spaceRect" refType="b" refFor="ch" refForName="iconBgRect"/>
          <dgm:constr type="h" for="ch" forName="textRect" val="20"/>
          <dgm:constr type="w" for="ch" forName="textRect" refType="w"/>
          <dgm:constr type="l" for="ch" forName="textRect"/>
          <dgm:constr type="t" for="ch" forName="textRect" refType="b" refFor="ch" refForName="spaceRect"/>
        </dgm:constrLst>
        <dgm:ruleLst>
          <dgm:rule type="h" val="INF" fact="NaN" max="NaN"/>
        </dgm:ruleLst>
        <dgm:layoutNode name="iconBgRect" styleLbl="bgShp">
          <dgm:alg type="sp"/>
          <dgm:shape xmlns:r="http://schemas.openxmlformats.org/officeDocument/2006/relationships" type="round2DiagRect" r:blip="">
            <dgm:adjLst/>
            <dgm:extLst>
              <a:ext uri="{B698B0E9-8C71-41B9-8309-B3DCBF30829C}">
                <dgm1612:spPr xmlns:dgm1612="http://schemas.microsoft.com/office/drawing/2016/12/diagram">
                  <a:prstGeom prst="round2DiagRect">
                    <a:avLst>
                      <a:gd name="adj1" fmla="val 29727"/>
                      <a:gd name="adj2" fmla="val 0"/>
                    </a:avLst>
                  </a:prstGeom>
                </dgm1612:spPr>
              </a:ext>
            </dgm:ext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textRect" styleLbl="revTx">
          <dgm:varLst>
            <dgm:chMax val="1"/>
            <dgm:chPref val="1"/>
          </dgm:varLst>
          <dgm:alg type="tx">
            <dgm:param type="txAnchorVert" val="t"/>
          </dgm:alg>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1" fact="NaN" max="NaN"/>
            <dgm:rule type="h" val="INF" fact="NaN" max="NaN"/>
          </dgm:ruleLst>
        </dgm:layoutNode>
      </dgm:layoutNode>
      <dgm:forEach name="Name9"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defRPr cap="all"/>
        </a:lvl1pPr>
      </dgm1612:lstStyle>
    </a:ext>
  </dgm:extLst>
</dgm:layoutDef>
</file>

<file path=ppt/diagrams/layout2.xml><?xml version="1.0" encoding="utf-8"?>
<dgm:layoutDef xmlns:dgm="http://schemas.openxmlformats.org/drawingml/2006/diagram" xmlns:a="http://schemas.openxmlformats.org/drawingml/2006/main" uniqueId="urn:microsoft.com/office/officeart/2018/2/layout/IconCircleList">
  <dgm:title val="Icon Circle List"/>
  <dgm:desc val="Use to show non-sequential or grouped chunks of information accompanied by related visuals. Circular shapes can hold an icon or small picture and corresponding text box shows Level 1 text. Works best for icons or small pictures with medium-length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alg type="sp"/>
    <dgm:shape xmlns:r="http://schemas.openxmlformats.org/officeDocument/2006/relationships" r:blip="">
      <dgm:adjLst/>
    </dgm:shape>
    <dgm:presOf/>
    <dgm:choose name="Name0">
      <dgm:if name="Name1" axis="ch" ptType="node" func="cnt" op="lte" val="3">
        <dgm:constrLst>
          <dgm:constr type="w" for="ch" forName="container" refType="w"/>
          <dgm:constr type="h" for="ch" forName="container" refType="h" fact="0.4"/>
        </dgm:constrLst>
      </dgm:if>
      <dgm:else name="Name2">
        <dgm:constrLst>
          <dgm:constr type="w" for="ch" forName="container" refType="w"/>
          <dgm:constr type="h" for="ch" forName="container" refType="h"/>
        </dgm:constrLst>
      </dgm:else>
    </dgm:choose>
    <dgm:ruleLst>
      <dgm:rule type="h" for="ch" forName="container" val="INF" fact="NaN" max="NaN"/>
    </dgm:ruleLst>
    <dgm:layoutNode name="container">
      <dgm:varLst>
        <dgm:dir/>
        <dgm:resizeHandles val="exact"/>
      </dgm:varLst>
      <dgm:choose name="Name3">
        <dgm:if name="Name4" axis="self" func="var" arg="dir" op="equ" val="norm">
          <dgm:alg type="snake">
            <dgm:param type="grDir" val="tL"/>
            <dgm:param type="flowDir" val="row"/>
            <dgm:param type="contDir" val="sameDir"/>
          </dgm:alg>
        </dgm:if>
        <dgm:else name="Name5">
          <dgm:alg type="snake">
            <dgm:param type="grDir" val="tR"/>
            <dgm:param type="flowDir" val="row"/>
            <dgm:param type="contDir" val="sameDir"/>
          </dgm:alg>
        </dgm:else>
      </dgm:choose>
      <dgm:shape xmlns:r="http://schemas.openxmlformats.org/officeDocument/2006/relationships" r:blip="">
        <dgm:adjLst/>
      </dgm:shape>
      <dgm:presOf/>
      <dgm:constrLst>
        <dgm:constr type="w" for="ch" forName="compNode" refType="w"/>
        <dgm:constr type="h" for="ch" forName="compNode" refType="w" fact="0.28"/>
        <dgm:constr type="w" for="ch" forName="sibTrans" refType="w" refFor="ch" refForName="compNode" fact="0.115"/>
        <dgm:constr type="sp" refType="h" op="equ" fact="0.17"/>
        <dgm:constr type="primFontSz" for="des" ptType="node" op="equ" val="24"/>
        <dgm:constr type="h" for="des" forName="compNode" op="equ"/>
        <dgm:constr type="h" for="des" forName="iconBgRect" op="equ"/>
      </dgm:constrLst>
      <dgm:ruleLst>
        <dgm:rule type="w" for="ch" forName="compNode" val="60" fact="NaN" max="NaN"/>
      </dgm:ruleLst>
      <dgm:forEach name="Name6" axis="ch" ptType="node">
        <dgm:layoutNode name="compNode">
          <dgm:alg type="composite"/>
          <dgm:shape xmlns:r="http://schemas.openxmlformats.org/officeDocument/2006/relationships" r:blip="">
            <dgm:adjLst/>
          </dgm:shape>
          <dgm:presOf axis="self"/>
          <dgm:constrLst>
            <dgm:constr type="w" for="ch" forName="iconBgRect" refType="w" fact="0.28"/>
            <dgm:constr type="h" for="ch" forName="iconBgRect" refType="w" refFor="ch" refForName="iconBgRect"/>
            <dgm:constr type="t" for="ch" forName="iconBgRect"/>
            <dgm:constr type="l" for="ch" forName="iconBgRect"/>
            <dgm:constr type="w" for="ch" forName="iconRect" refType="w" refFor="ch" refForName="iconBgRect" fact="0.58"/>
            <dgm:constr type="h" for="ch" forName="iconRect" refType="w" refFor="ch" refForName="iconRect"/>
            <dgm:constr type="ctrX" for="ch" forName="iconRect" refType="ctrX" refFor="ch" refForName="iconBgRect"/>
            <dgm:constr type="ctrY" for="ch" forName="iconRect" refType="ctrY" refFor="ch" refForName="iconBgRect"/>
            <dgm:constr type="w" for="ch" forName="spaceRect" refType="w" fact="0.06"/>
            <dgm:constr type="h" for="ch" forName="spaceRect" refType="h" refFor="ch" refForName="iconBgRect"/>
            <dgm:constr type="t" for="ch" forName="spaceRect" refType="t" refFor="ch" refForName="iconBgRect"/>
            <dgm:constr type="l" for="ch" forName="spaceRect" refType="r" refFor="ch" refForName="iconBgRect"/>
            <dgm:constr type="h" for="ch" forName="textRect" refType="h" refFor="ch" refForName="iconBgRect"/>
            <dgm:constr type="t" for="ch" forName="textRect" refType="t" refFor="ch" refForName="iconBgRect"/>
            <dgm:constr type="l" for="ch" forName="textRect" refType="r" refFor="ch" refForName="spaceRect"/>
          </dgm:constrLst>
          <dgm:ruleLst/>
          <dgm:layoutNode name="iconBgRect" styleLbl="bgShp">
            <dgm:alg type="sp"/>
            <dgm:shape xmlns:r="http://schemas.openxmlformats.org/officeDocument/2006/relationships" type="ellipse" r:blip="">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textRect" styleLbl="revTx">
            <dgm:varLst>
              <dgm:chMax val="1"/>
              <dgm:chPref val="1"/>
            </dgm:varLst>
            <dgm:choose name="Name7">
              <dgm:if name="Name8" func="var" arg="dir" op="equ" val="norm">
                <dgm:alg type="tx">
                  <dgm:param type="txAnchorVert" val="mid"/>
                  <dgm:param type="parTxLTRAlign" val="l"/>
                  <dgm:param type="shpTxLTRAlignCh" val="l"/>
                  <dgm:param type="parTxRTLAlign" val="l"/>
                  <dgm:param type="shpTxRTLAlignCh" val="l"/>
                </dgm:alg>
              </dgm:if>
              <dgm:else name="Name9">
                <dgm:alg type="tx">
                  <dgm:param type="txAnchorVert" val="mid"/>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1" fact="NaN" max="NaN"/>
            </dgm:ruleLst>
          </dgm:layoutNode>
        </dgm:layoutNode>
        <dgm:forEach name="Name10" axis="followSib" ptType="sibTrans" cnt="1">
          <dgm:layoutNode name="sibTrans">
            <dgm:alg type="sp"/>
            <dgm:shape xmlns:r="http://schemas.openxmlformats.org/officeDocument/2006/relationships" type="rect" r:blip="" hideGeom="1">
              <dgm:adjLst/>
            </dgm:shape>
            <dgm:presOf axis="self"/>
            <dgm:constrLst/>
            <dgm:ruleLst/>
          </dgm:layoutNode>
        </dgm:forEach>
      </dgm:forEach>
    </dgm:layoutNode>
  </dgm:layoutNode>
  <dgm:extLst>
    <a:ext uri="{68A01E43-0DF5-4B5B-8FA6-DAF915123BFB}">
      <dgm1612:lstStyle xmlns:dgm1612="http://schemas.microsoft.com/office/drawing/2016/12/diagram">
        <a:lvl1pPr>
          <a:lnSpc>
            <a:spcPct val="100000"/>
          </a:lnSpc>
        </a:lvl1pPr>
      </dgm1612:lstStyle>
    </a:ext>
  </dgm:extLst>
</dgm:layoutDef>
</file>

<file path=ppt/diagrams/layout3.xml><?xml version="1.0" encoding="utf-8"?>
<dgm:layoutDef xmlns:dgm="http://schemas.openxmlformats.org/drawingml/2006/diagram" xmlns:a="http://schemas.openxmlformats.org/drawingml/2006/main" uniqueId="urn:microsoft.com/office/officeart/2018/2/layout/IconCircleList">
  <dgm:title val="Icon Circle List"/>
  <dgm:desc val="Use to show non-sequential or grouped chunks of information accompanied by related visuals. Circular shapes can hold an icon or small picture and corresponding text box shows Level 1 text. Works best for icons or small pictures with medium-length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alg type="sp"/>
    <dgm:shape xmlns:r="http://schemas.openxmlformats.org/officeDocument/2006/relationships" r:blip="">
      <dgm:adjLst/>
    </dgm:shape>
    <dgm:presOf/>
    <dgm:choose name="Name0">
      <dgm:if name="Name1" axis="ch" ptType="node" func="cnt" op="lte" val="3">
        <dgm:constrLst>
          <dgm:constr type="w" for="ch" forName="container" refType="w"/>
          <dgm:constr type="h" for="ch" forName="container" refType="h" fact="0.4"/>
        </dgm:constrLst>
      </dgm:if>
      <dgm:else name="Name2">
        <dgm:constrLst>
          <dgm:constr type="w" for="ch" forName="container" refType="w"/>
          <dgm:constr type="h" for="ch" forName="container" refType="h"/>
        </dgm:constrLst>
      </dgm:else>
    </dgm:choose>
    <dgm:ruleLst>
      <dgm:rule type="h" for="ch" forName="container" val="INF" fact="NaN" max="NaN"/>
    </dgm:ruleLst>
    <dgm:layoutNode name="container">
      <dgm:varLst>
        <dgm:dir/>
        <dgm:resizeHandles val="exact"/>
      </dgm:varLst>
      <dgm:choose name="Name3">
        <dgm:if name="Name4" axis="self" func="var" arg="dir" op="equ" val="norm">
          <dgm:alg type="snake">
            <dgm:param type="grDir" val="tL"/>
            <dgm:param type="flowDir" val="row"/>
            <dgm:param type="contDir" val="sameDir"/>
          </dgm:alg>
        </dgm:if>
        <dgm:else name="Name5">
          <dgm:alg type="snake">
            <dgm:param type="grDir" val="tR"/>
            <dgm:param type="flowDir" val="row"/>
            <dgm:param type="contDir" val="sameDir"/>
          </dgm:alg>
        </dgm:else>
      </dgm:choose>
      <dgm:shape xmlns:r="http://schemas.openxmlformats.org/officeDocument/2006/relationships" r:blip="">
        <dgm:adjLst/>
      </dgm:shape>
      <dgm:presOf/>
      <dgm:constrLst>
        <dgm:constr type="w" for="ch" forName="compNode" refType="w"/>
        <dgm:constr type="h" for="ch" forName="compNode" refType="w" fact="0.28"/>
        <dgm:constr type="w" for="ch" forName="sibTrans" refType="w" refFor="ch" refForName="compNode" fact="0.115"/>
        <dgm:constr type="sp" refType="h" op="equ" fact="0.17"/>
        <dgm:constr type="primFontSz" for="des" ptType="node" op="equ" val="24"/>
        <dgm:constr type="h" for="des" forName="compNode" op="equ"/>
        <dgm:constr type="h" for="des" forName="iconBgRect" op="equ"/>
      </dgm:constrLst>
      <dgm:ruleLst>
        <dgm:rule type="w" for="ch" forName="compNode" val="60" fact="NaN" max="NaN"/>
      </dgm:ruleLst>
      <dgm:forEach name="Name6" axis="ch" ptType="node">
        <dgm:layoutNode name="compNode">
          <dgm:alg type="composite"/>
          <dgm:shape xmlns:r="http://schemas.openxmlformats.org/officeDocument/2006/relationships" r:blip="">
            <dgm:adjLst/>
          </dgm:shape>
          <dgm:presOf axis="self"/>
          <dgm:constrLst>
            <dgm:constr type="w" for="ch" forName="iconBgRect" refType="w" fact="0.28"/>
            <dgm:constr type="h" for="ch" forName="iconBgRect" refType="w" refFor="ch" refForName="iconBgRect"/>
            <dgm:constr type="t" for="ch" forName="iconBgRect"/>
            <dgm:constr type="l" for="ch" forName="iconBgRect"/>
            <dgm:constr type="w" for="ch" forName="iconRect" refType="w" refFor="ch" refForName="iconBgRect" fact="0.58"/>
            <dgm:constr type="h" for="ch" forName="iconRect" refType="w" refFor="ch" refForName="iconRect"/>
            <dgm:constr type="ctrX" for="ch" forName="iconRect" refType="ctrX" refFor="ch" refForName="iconBgRect"/>
            <dgm:constr type="ctrY" for="ch" forName="iconRect" refType="ctrY" refFor="ch" refForName="iconBgRect"/>
            <dgm:constr type="w" for="ch" forName="spaceRect" refType="w" fact="0.06"/>
            <dgm:constr type="h" for="ch" forName="spaceRect" refType="h" refFor="ch" refForName="iconBgRect"/>
            <dgm:constr type="t" for="ch" forName="spaceRect" refType="t" refFor="ch" refForName="iconBgRect"/>
            <dgm:constr type="l" for="ch" forName="spaceRect" refType="r" refFor="ch" refForName="iconBgRect"/>
            <dgm:constr type="h" for="ch" forName="textRect" refType="h" refFor="ch" refForName="iconBgRect"/>
            <dgm:constr type="t" for="ch" forName="textRect" refType="t" refFor="ch" refForName="iconBgRect"/>
            <dgm:constr type="l" for="ch" forName="textRect" refType="r" refFor="ch" refForName="spaceRect"/>
          </dgm:constrLst>
          <dgm:ruleLst/>
          <dgm:layoutNode name="iconBgRect" styleLbl="bgShp">
            <dgm:alg type="sp"/>
            <dgm:shape xmlns:r="http://schemas.openxmlformats.org/officeDocument/2006/relationships" type="ellipse" r:blip="">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textRect" styleLbl="revTx">
            <dgm:varLst>
              <dgm:chMax val="1"/>
              <dgm:chPref val="1"/>
            </dgm:varLst>
            <dgm:choose name="Name7">
              <dgm:if name="Name8" func="var" arg="dir" op="equ" val="norm">
                <dgm:alg type="tx">
                  <dgm:param type="txAnchorVert" val="mid"/>
                  <dgm:param type="parTxLTRAlign" val="l"/>
                  <dgm:param type="shpTxLTRAlignCh" val="l"/>
                  <dgm:param type="parTxRTLAlign" val="l"/>
                  <dgm:param type="shpTxRTLAlignCh" val="l"/>
                </dgm:alg>
              </dgm:if>
              <dgm:else name="Name9">
                <dgm:alg type="tx">
                  <dgm:param type="txAnchorVert" val="mid"/>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1" fact="NaN" max="NaN"/>
            </dgm:ruleLst>
          </dgm:layoutNode>
        </dgm:layoutNode>
        <dgm:forEach name="Name10" axis="followSib" ptType="sibTrans" cnt="1">
          <dgm:layoutNode name="sibTrans">
            <dgm:alg type="sp"/>
            <dgm:shape xmlns:r="http://schemas.openxmlformats.org/officeDocument/2006/relationships" type="rect" r:blip="" hideGeom="1">
              <dgm:adjLst/>
            </dgm:shape>
            <dgm:presOf axis="self"/>
            <dgm:constrLst/>
            <dgm:ruleLst/>
          </dgm:layoutNode>
        </dgm:forEach>
      </dgm:forEach>
    </dgm:layoutNode>
  </dgm:layoutNode>
  <dgm:extLst>
    <a:ext uri="{68A01E43-0DF5-4B5B-8FA6-DAF915123BFB}">
      <dgm1612:lstStyle xmlns:dgm1612="http://schemas.microsoft.com/office/drawing/2016/12/diagram">
        <a:lvl1pPr>
          <a:lnSpc>
            <a:spcPct val="100000"/>
          </a:lnSpc>
        </a:lvl1pPr>
      </dgm1612:lstStyle>
    </a:ext>
  </dgm:extLst>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AU"/>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B66B3CD-3BD1-44D6-8E1C-62F8CFD694BC}" type="datetimeFigureOut">
              <a:rPr lang="en-AU" smtClean="0"/>
              <a:t>28/05/2026</a:t>
            </a:fld>
            <a:endParaRPr lang="en-AU"/>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AU"/>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AU"/>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286EC66-B8D2-4C2F-A098-FBBAAACFD004}" type="slidenum">
              <a:rPr lang="en-AU" smtClean="0"/>
              <a:t>‹#›</a:t>
            </a:fld>
            <a:endParaRPr lang="en-AU"/>
          </a:p>
        </p:txBody>
      </p:sp>
    </p:spTree>
    <p:extLst>
      <p:ext uri="{BB962C8B-B14F-4D97-AF65-F5344CB8AC3E}">
        <p14:creationId xmlns:p14="http://schemas.microsoft.com/office/powerpoint/2010/main" val="316914466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fontAlgn="t"/>
            <a:r>
              <a:rPr lang="en-US" sz="1200" b="0" i="0" kern="1200" dirty="0">
                <a:solidFill>
                  <a:schemeClr val="tx1"/>
                </a:solidFill>
                <a:effectLst/>
                <a:latin typeface="+mn-lt"/>
                <a:ea typeface="+mn-ea"/>
                <a:cs typeface="+mn-cs"/>
              </a:rPr>
              <a:t>The Pacific is one of the most dispersed regions globally, covering vast ocean areas with small island states spread across Melanesia, Micronesia, and Polynesia.</a:t>
            </a:r>
          </a:p>
          <a:p>
            <a:pPr fontAlgn="t"/>
            <a:r>
              <a:rPr lang="en-US" sz="1200" b="0" i="0" kern="1200" dirty="0">
                <a:solidFill>
                  <a:schemeClr val="tx1"/>
                </a:solidFill>
                <a:effectLst/>
                <a:latin typeface="+mn-lt"/>
                <a:ea typeface="+mn-ea"/>
                <a:cs typeface="+mn-cs"/>
              </a:rPr>
              <a:t>The challenge is not just the number of stations, but their distribution, sustainability, and connectivity.</a:t>
            </a:r>
          </a:p>
          <a:p>
            <a:pPr fontAlgn="t"/>
            <a:r>
              <a:rPr lang="en-US" sz="1200" b="0" i="0" kern="1200" dirty="0">
                <a:solidFill>
                  <a:schemeClr val="tx1"/>
                </a:solidFill>
                <a:effectLst/>
                <a:latin typeface="+mn-lt"/>
                <a:ea typeface="+mn-ea"/>
                <a:cs typeface="+mn-cs"/>
              </a:rPr>
              <a:t>A tiered regional approach allows us to </a:t>
            </a:r>
            <a:r>
              <a:rPr lang="en-US" sz="1200" b="0" i="0" kern="1200" dirty="0" err="1">
                <a:solidFill>
                  <a:schemeClr val="tx1"/>
                </a:solidFill>
                <a:effectLst/>
                <a:latin typeface="+mn-lt"/>
                <a:ea typeface="+mn-ea"/>
                <a:cs typeface="+mn-cs"/>
              </a:rPr>
              <a:t>prioritise</a:t>
            </a:r>
            <a:r>
              <a:rPr lang="en-US" sz="1200" b="0" i="0" kern="1200" dirty="0">
                <a:solidFill>
                  <a:schemeClr val="tx1"/>
                </a:solidFill>
                <a:effectLst/>
                <a:latin typeface="+mn-lt"/>
                <a:ea typeface="+mn-ea"/>
                <a:cs typeface="+mn-cs"/>
              </a:rPr>
              <a:t> critical global stations (GBON), support national operational networks (RBON), and still accommodate supplementary observations.</a:t>
            </a:r>
          </a:p>
          <a:p>
            <a:pPr fontAlgn="t"/>
            <a:r>
              <a:rPr lang="en-US" sz="1200" b="0" i="0" kern="1200" dirty="0">
                <a:solidFill>
                  <a:schemeClr val="tx1"/>
                </a:solidFill>
                <a:effectLst/>
                <a:latin typeface="+mn-lt"/>
                <a:ea typeface="+mn-ea"/>
                <a:cs typeface="+mn-cs"/>
              </a:rPr>
              <a:t>For donors, this map highlights the scale of investment required.</a:t>
            </a:r>
            <a:br>
              <a:rPr lang="en-US" sz="1200" b="0" i="0" kern="1200" dirty="0">
                <a:solidFill>
                  <a:schemeClr val="tx1"/>
                </a:solidFill>
                <a:effectLst/>
                <a:latin typeface="+mn-lt"/>
                <a:ea typeface="+mn-ea"/>
                <a:cs typeface="+mn-cs"/>
              </a:rPr>
            </a:br>
            <a:r>
              <a:rPr lang="en-US" sz="1200" b="0" i="0" kern="1200" dirty="0">
                <a:solidFill>
                  <a:schemeClr val="tx1"/>
                </a:solidFill>
                <a:effectLst/>
                <a:latin typeface="+mn-lt"/>
                <a:ea typeface="+mn-ea"/>
                <a:cs typeface="+mn-cs"/>
              </a:rPr>
              <a:t>For NMHSs, it shows how national networks fit into a regional system.</a:t>
            </a:r>
            <a:br>
              <a:rPr lang="en-US" sz="1200" b="0" i="0" kern="1200" dirty="0">
                <a:solidFill>
                  <a:schemeClr val="tx1"/>
                </a:solidFill>
                <a:effectLst/>
                <a:latin typeface="+mn-lt"/>
                <a:ea typeface="+mn-ea"/>
                <a:cs typeface="+mn-cs"/>
              </a:rPr>
            </a:br>
            <a:r>
              <a:rPr lang="en-US" sz="1200" b="0" i="0" kern="1200" dirty="0">
                <a:solidFill>
                  <a:schemeClr val="tx1"/>
                </a:solidFill>
                <a:effectLst/>
                <a:latin typeface="+mn-lt"/>
                <a:ea typeface="+mn-ea"/>
                <a:cs typeface="+mn-cs"/>
              </a:rPr>
              <a:t>For WRP SC, it reinforces the need for coordinated planning rather than isolated projects.”</a:t>
            </a:r>
          </a:p>
          <a:p>
            <a:endParaRPr lang="en-AU" dirty="0"/>
          </a:p>
        </p:txBody>
      </p:sp>
      <p:sp>
        <p:nvSpPr>
          <p:cNvPr id="4" name="Slide Number Placeholder 3"/>
          <p:cNvSpPr>
            <a:spLocks noGrp="1"/>
          </p:cNvSpPr>
          <p:nvPr>
            <p:ph type="sldNum" sz="quarter" idx="5"/>
          </p:nvPr>
        </p:nvSpPr>
        <p:spPr/>
        <p:txBody>
          <a:bodyPr/>
          <a:lstStyle/>
          <a:p>
            <a:fld id="{5286EC66-B8D2-4C2F-A098-FBBAAACFD004}" type="slidenum">
              <a:rPr lang="en-AU" smtClean="0"/>
              <a:t>2</a:t>
            </a:fld>
            <a:endParaRPr lang="en-AU"/>
          </a:p>
        </p:txBody>
      </p:sp>
    </p:spTree>
    <p:extLst>
      <p:ext uri="{BB962C8B-B14F-4D97-AF65-F5344CB8AC3E}">
        <p14:creationId xmlns:p14="http://schemas.microsoft.com/office/powerpoint/2010/main" val="344420105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Inefficiency and sustainability issues </a:t>
            </a:r>
            <a:endParaRPr lang="en-AU" dirty="0"/>
          </a:p>
        </p:txBody>
      </p:sp>
      <p:sp>
        <p:nvSpPr>
          <p:cNvPr id="4" name="Slide Number Placeholder 3"/>
          <p:cNvSpPr>
            <a:spLocks noGrp="1"/>
          </p:cNvSpPr>
          <p:nvPr>
            <p:ph type="sldNum" sz="quarter" idx="5"/>
          </p:nvPr>
        </p:nvSpPr>
        <p:spPr/>
        <p:txBody>
          <a:bodyPr/>
          <a:lstStyle/>
          <a:p>
            <a:fld id="{5286EC66-B8D2-4C2F-A098-FBBAAACFD004}" type="slidenum">
              <a:rPr lang="en-AU" smtClean="0"/>
              <a:t>3</a:t>
            </a:fld>
            <a:endParaRPr lang="en-AU"/>
          </a:p>
        </p:txBody>
      </p:sp>
    </p:spTree>
    <p:extLst>
      <p:ext uri="{BB962C8B-B14F-4D97-AF65-F5344CB8AC3E}">
        <p14:creationId xmlns:p14="http://schemas.microsoft.com/office/powerpoint/2010/main" val="40829941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It’s a system, not a project</a:t>
            </a:r>
          </a:p>
          <a:p>
            <a:endParaRPr lang="en-AU" dirty="0"/>
          </a:p>
        </p:txBody>
      </p:sp>
      <p:sp>
        <p:nvSpPr>
          <p:cNvPr id="4" name="Slide Number Placeholder 3"/>
          <p:cNvSpPr>
            <a:spLocks noGrp="1"/>
          </p:cNvSpPr>
          <p:nvPr>
            <p:ph type="sldNum" sz="quarter" idx="5"/>
          </p:nvPr>
        </p:nvSpPr>
        <p:spPr/>
        <p:txBody>
          <a:bodyPr/>
          <a:lstStyle/>
          <a:p>
            <a:fld id="{5286EC66-B8D2-4C2F-A098-FBBAAACFD004}" type="slidenum">
              <a:rPr lang="en-AU" smtClean="0"/>
              <a:t>4</a:t>
            </a:fld>
            <a:endParaRPr lang="en-AU"/>
          </a:p>
        </p:txBody>
      </p:sp>
    </p:spTree>
    <p:extLst>
      <p:ext uri="{BB962C8B-B14F-4D97-AF65-F5344CB8AC3E}">
        <p14:creationId xmlns:p14="http://schemas.microsoft.com/office/powerpoint/2010/main" val="1582153485"/>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8" name="Picture 7" descr="A white background with red and green text">
            <a:extLst>
              <a:ext uri="{FF2B5EF4-FFF2-40B4-BE49-F238E27FC236}">
                <a16:creationId xmlns:a16="http://schemas.microsoft.com/office/drawing/2014/main" id="{A2E00DF2-D36E-B3DC-2D70-458A7EBCDFE6}"/>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a:extLst>
              <a:ext uri="{FF2B5EF4-FFF2-40B4-BE49-F238E27FC236}">
                <a16:creationId xmlns:a16="http://schemas.microsoft.com/office/drawing/2014/main" id="{AF1EC0CB-28B0-302B-13B6-243264BF9725}"/>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AU"/>
          </a:p>
        </p:txBody>
      </p:sp>
      <p:sp>
        <p:nvSpPr>
          <p:cNvPr id="3" name="Subtitle 2">
            <a:extLst>
              <a:ext uri="{FF2B5EF4-FFF2-40B4-BE49-F238E27FC236}">
                <a16:creationId xmlns:a16="http://schemas.microsoft.com/office/drawing/2014/main" id="{D82A87CA-848D-315B-3BF0-C0F2D970C23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AU"/>
          </a:p>
        </p:txBody>
      </p:sp>
      <p:sp>
        <p:nvSpPr>
          <p:cNvPr id="4" name="Date Placeholder 3">
            <a:extLst>
              <a:ext uri="{FF2B5EF4-FFF2-40B4-BE49-F238E27FC236}">
                <a16:creationId xmlns:a16="http://schemas.microsoft.com/office/drawing/2014/main" id="{84FF5373-8A48-3983-4D49-CDAA0BD662C6}"/>
              </a:ext>
            </a:extLst>
          </p:cNvPr>
          <p:cNvSpPr>
            <a:spLocks noGrp="1"/>
          </p:cNvSpPr>
          <p:nvPr>
            <p:ph type="dt" sz="half" idx="10"/>
          </p:nvPr>
        </p:nvSpPr>
        <p:spPr/>
        <p:txBody>
          <a:bodyPr/>
          <a:lstStyle/>
          <a:p>
            <a:fld id="{EBF404EC-6BA0-41C1-B79D-0DB61C7CB3CF}" type="datetimeFigureOut">
              <a:rPr lang="en-AU" smtClean="0"/>
              <a:t>28/05/2026</a:t>
            </a:fld>
            <a:endParaRPr lang="en-AU"/>
          </a:p>
        </p:txBody>
      </p:sp>
      <p:sp>
        <p:nvSpPr>
          <p:cNvPr id="5" name="Footer Placeholder 4">
            <a:extLst>
              <a:ext uri="{FF2B5EF4-FFF2-40B4-BE49-F238E27FC236}">
                <a16:creationId xmlns:a16="http://schemas.microsoft.com/office/drawing/2014/main" id="{A248F62B-7E7E-6F43-B746-2A98BF03D098}"/>
              </a:ext>
            </a:extLst>
          </p:cNvPr>
          <p:cNvSpPr>
            <a:spLocks noGrp="1"/>
          </p:cNvSpPr>
          <p:nvPr>
            <p:ph type="ftr" sz="quarter" idx="11"/>
          </p:nvPr>
        </p:nvSpPr>
        <p:spPr/>
        <p:txBody>
          <a:bodyPr/>
          <a:lstStyle/>
          <a:p>
            <a:endParaRPr lang="en-AU"/>
          </a:p>
        </p:txBody>
      </p:sp>
      <p:sp>
        <p:nvSpPr>
          <p:cNvPr id="6" name="Slide Number Placeholder 5">
            <a:extLst>
              <a:ext uri="{FF2B5EF4-FFF2-40B4-BE49-F238E27FC236}">
                <a16:creationId xmlns:a16="http://schemas.microsoft.com/office/drawing/2014/main" id="{1C216FEB-90A8-BE5B-4CA0-0663A2FFA1B4}"/>
              </a:ext>
            </a:extLst>
          </p:cNvPr>
          <p:cNvSpPr>
            <a:spLocks noGrp="1"/>
          </p:cNvSpPr>
          <p:nvPr>
            <p:ph type="sldNum" sz="quarter" idx="12"/>
          </p:nvPr>
        </p:nvSpPr>
        <p:spPr/>
        <p:txBody>
          <a:bodyPr/>
          <a:lstStyle/>
          <a:p>
            <a:fld id="{BFE24094-8781-4ECA-AB49-DEC81384FAFB}" type="slidenum">
              <a:rPr lang="en-AU" smtClean="0"/>
              <a:t>‹#›</a:t>
            </a:fld>
            <a:endParaRPr lang="en-AU"/>
          </a:p>
        </p:txBody>
      </p:sp>
    </p:spTree>
    <p:extLst>
      <p:ext uri="{BB962C8B-B14F-4D97-AF65-F5344CB8AC3E}">
        <p14:creationId xmlns:p14="http://schemas.microsoft.com/office/powerpoint/2010/main" val="20244592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FA3F59-229E-4C5B-400F-56E0F713EF4D}"/>
              </a:ext>
            </a:extLst>
          </p:cNvPr>
          <p:cNvSpPr>
            <a:spLocks noGrp="1"/>
          </p:cNvSpPr>
          <p:nvPr>
            <p:ph type="title"/>
          </p:nvPr>
        </p:nvSpPr>
        <p:spPr/>
        <p:txBody>
          <a:bodyPr/>
          <a:lstStyle/>
          <a:p>
            <a:r>
              <a:rPr lang="en-US"/>
              <a:t>Click to edit Master title style</a:t>
            </a:r>
            <a:endParaRPr lang="en-AU"/>
          </a:p>
        </p:txBody>
      </p:sp>
      <p:sp>
        <p:nvSpPr>
          <p:cNvPr id="3" name="Vertical Text Placeholder 2">
            <a:extLst>
              <a:ext uri="{FF2B5EF4-FFF2-40B4-BE49-F238E27FC236}">
                <a16:creationId xmlns:a16="http://schemas.microsoft.com/office/drawing/2014/main" id="{617D42BF-0AAF-5F87-6425-74B14F5572EF}"/>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a:extLst>
              <a:ext uri="{FF2B5EF4-FFF2-40B4-BE49-F238E27FC236}">
                <a16:creationId xmlns:a16="http://schemas.microsoft.com/office/drawing/2014/main" id="{5019F058-FCF7-7F42-574A-49F20C4B2D9E}"/>
              </a:ext>
            </a:extLst>
          </p:cNvPr>
          <p:cNvSpPr>
            <a:spLocks noGrp="1"/>
          </p:cNvSpPr>
          <p:nvPr>
            <p:ph type="dt" sz="half" idx="10"/>
          </p:nvPr>
        </p:nvSpPr>
        <p:spPr/>
        <p:txBody>
          <a:bodyPr/>
          <a:lstStyle/>
          <a:p>
            <a:fld id="{EBF404EC-6BA0-41C1-B79D-0DB61C7CB3CF}" type="datetimeFigureOut">
              <a:rPr lang="en-AU" smtClean="0"/>
              <a:t>28/05/2026</a:t>
            </a:fld>
            <a:endParaRPr lang="en-AU"/>
          </a:p>
        </p:txBody>
      </p:sp>
      <p:sp>
        <p:nvSpPr>
          <p:cNvPr id="5" name="Footer Placeholder 4">
            <a:extLst>
              <a:ext uri="{FF2B5EF4-FFF2-40B4-BE49-F238E27FC236}">
                <a16:creationId xmlns:a16="http://schemas.microsoft.com/office/drawing/2014/main" id="{CF77BAFE-0951-4FCD-DD73-D86750BA9A17}"/>
              </a:ext>
            </a:extLst>
          </p:cNvPr>
          <p:cNvSpPr>
            <a:spLocks noGrp="1"/>
          </p:cNvSpPr>
          <p:nvPr>
            <p:ph type="ftr" sz="quarter" idx="11"/>
          </p:nvPr>
        </p:nvSpPr>
        <p:spPr/>
        <p:txBody>
          <a:bodyPr/>
          <a:lstStyle/>
          <a:p>
            <a:endParaRPr lang="en-AU"/>
          </a:p>
        </p:txBody>
      </p:sp>
      <p:sp>
        <p:nvSpPr>
          <p:cNvPr id="6" name="Slide Number Placeholder 5">
            <a:extLst>
              <a:ext uri="{FF2B5EF4-FFF2-40B4-BE49-F238E27FC236}">
                <a16:creationId xmlns:a16="http://schemas.microsoft.com/office/drawing/2014/main" id="{C305F14A-E851-E013-FAB9-8F4DF3946421}"/>
              </a:ext>
            </a:extLst>
          </p:cNvPr>
          <p:cNvSpPr>
            <a:spLocks noGrp="1"/>
          </p:cNvSpPr>
          <p:nvPr>
            <p:ph type="sldNum" sz="quarter" idx="12"/>
          </p:nvPr>
        </p:nvSpPr>
        <p:spPr/>
        <p:txBody>
          <a:bodyPr/>
          <a:lstStyle/>
          <a:p>
            <a:fld id="{BFE24094-8781-4ECA-AB49-DEC81384FAFB}" type="slidenum">
              <a:rPr lang="en-AU" smtClean="0"/>
              <a:t>‹#›</a:t>
            </a:fld>
            <a:endParaRPr lang="en-AU"/>
          </a:p>
        </p:txBody>
      </p:sp>
    </p:spTree>
    <p:extLst>
      <p:ext uri="{BB962C8B-B14F-4D97-AF65-F5344CB8AC3E}">
        <p14:creationId xmlns:p14="http://schemas.microsoft.com/office/powerpoint/2010/main" val="6679652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3F0289A-3AC3-1A38-C266-074B9949924C}"/>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AU"/>
          </a:p>
        </p:txBody>
      </p:sp>
      <p:sp>
        <p:nvSpPr>
          <p:cNvPr id="3" name="Vertical Text Placeholder 2">
            <a:extLst>
              <a:ext uri="{FF2B5EF4-FFF2-40B4-BE49-F238E27FC236}">
                <a16:creationId xmlns:a16="http://schemas.microsoft.com/office/drawing/2014/main" id="{B22AD602-C91B-ED3A-8F17-92B7BD09FDC5}"/>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a:extLst>
              <a:ext uri="{FF2B5EF4-FFF2-40B4-BE49-F238E27FC236}">
                <a16:creationId xmlns:a16="http://schemas.microsoft.com/office/drawing/2014/main" id="{AEFE5987-E28D-1C96-5225-125B4ECB581A}"/>
              </a:ext>
            </a:extLst>
          </p:cNvPr>
          <p:cNvSpPr>
            <a:spLocks noGrp="1"/>
          </p:cNvSpPr>
          <p:nvPr>
            <p:ph type="dt" sz="half" idx="10"/>
          </p:nvPr>
        </p:nvSpPr>
        <p:spPr/>
        <p:txBody>
          <a:bodyPr/>
          <a:lstStyle/>
          <a:p>
            <a:fld id="{EBF404EC-6BA0-41C1-B79D-0DB61C7CB3CF}" type="datetimeFigureOut">
              <a:rPr lang="en-AU" smtClean="0"/>
              <a:t>28/05/2026</a:t>
            </a:fld>
            <a:endParaRPr lang="en-AU"/>
          </a:p>
        </p:txBody>
      </p:sp>
      <p:sp>
        <p:nvSpPr>
          <p:cNvPr id="5" name="Footer Placeholder 4">
            <a:extLst>
              <a:ext uri="{FF2B5EF4-FFF2-40B4-BE49-F238E27FC236}">
                <a16:creationId xmlns:a16="http://schemas.microsoft.com/office/drawing/2014/main" id="{22A1B270-7A67-4A2E-5194-903B174AB4ED}"/>
              </a:ext>
            </a:extLst>
          </p:cNvPr>
          <p:cNvSpPr>
            <a:spLocks noGrp="1"/>
          </p:cNvSpPr>
          <p:nvPr>
            <p:ph type="ftr" sz="quarter" idx="11"/>
          </p:nvPr>
        </p:nvSpPr>
        <p:spPr/>
        <p:txBody>
          <a:bodyPr/>
          <a:lstStyle/>
          <a:p>
            <a:endParaRPr lang="en-AU"/>
          </a:p>
        </p:txBody>
      </p:sp>
      <p:sp>
        <p:nvSpPr>
          <p:cNvPr id="6" name="Slide Number Placeholder 5">
            <a:extLst>
              <a:ext uri="{FF2B5EF4-FFF2-40B4-BE49-F238E27FC236}">
                <a16:creationId xmlns:a16="http://schemas.microsoft.com/office/drawing/2014/main" id="{262CD8FD-C458-5B2C-263F-EB2BD6117150}"/>
              </a:ext>
            </a:extLst>
          </p:cNvPr>
          <p:cNvSpPr>
            <a:spLocks noGrp="1"/>
          </p:cNvSpPr>
          <p:nvPr>
            <p:ph type="sldNum" sz="quarter" idx="12"/>
          </p:nvPr>
        </p:nvSpPr>
        <p:spPr/>
        <p:txBody>
          <a:bodyPr/>
          <a:lstStyle/>
          <a:p>
            <a:fld id="{BFE24094-8781-4ECA-AB49-DEC81384FAFB}" type="slidenum">
              <a:rPr lang="en-AU" smtClean="0"/>
              <a:t>‹#›</a:t>
            </a:fld>
            <a:endParaRPr lang="en-AU"/>
          </a:p>
        </p:txBody>
      </p:sp>
    </p:spTree>
    <p:extLst>
      <p:ext uri="{BB962C8B-B14F-4D97-AF65-F5344CB8AC3E}">
        <p14:creationId xmlns:p14="http://schemas.microsoft.com/office/powerpoint/2010/main" val="12468378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72806A-F5C5-188B-D9BF-90743A1A544E}"/>
              </a:ext>
            </a:extLst>
          </p:cNvPr>
          <p:cNvSpPr>
            <a:spLocks noGrp="1"/>
          </p:cNvSpPr>
          <p:nvPr>
            <p:ph type="title"/>
          </p:nvPr>
        </p:nvSpPr>
        <p:spPr/>
        <p:txBody>
          <a:bodyPr/>
          <a:lstStyle/>
          <a:p>
            <a:r>
              <a:rPr lang="en-US"/>
              <a:t>Click to edit Master title style</a:t>
            </a:r>
            <a:endParaRPr lang="en-AU"/>
          </a:p>
        </p:txBody>
      </p:sp>
      <p:sp>
        <p:nvSpPr>
          <p:cNvPr id="3" name="Content Placeholder 2">
            <a:extLst>
              <a:ext uri="{FF2B5EF4-FFF2-40B4-BE49-F238E27FC236}">
                <a16:creationId xmlns:a16="http://schemas.microsoft.com/office/drawing/2014/main" id="{C5A4EDF6-733E-2C3C-62A7-49B061913B51}"/>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a:extLst>
              <a:ext uri="{FF2B5EF4-FFF2-40B4-BE49-F238E27FC236}">
                <a16:creationId xmlns:a16="http://schemas.microsoft.com/office/drawing/2014/main" id="{3C55CA80-A9D3-A609-5410-B7922748B7F4}"/>
              </a:ext>
            </a:extLst>
          </p:cNvPr>
          <p:cNvSpPr>
            <a:spLocks noGrp="1"/>
          </p:cNvSpPr>
          <p:nvPr>
            <p:ph type="dt" sz="half" idx="10"/>
          </p:nvPr>
        </p:nvSpPr>
        <p:spPr/>
        <p:txBody>
          <a:bodyPr/>
          <a:lstStyle/>
          <a:p>
            <a:fld id="{EBF404EC-6BA0-41C1-B79D-0DB61C7CB3CF}" type="datetimeFigureOut">
              <a:rPr lang="en-AU" smtClean="0"/>
              <a:t>28/05/2026</a:t>
            </a:fld>
            <a:endParaRPr lang="en-AU"/>
          </a:p>
        </p:txBody>
      </p:sp>
      <p:sp>
        <p:nvSpPr>
          <p:cNvPr id="5" name="Footer Placeholder 4">
            <a:extLst>
              <a:ext uri="{FF2B5EF4-FFF2-40B4-BE49-F238E27FC236}">
                <a16:creationId xmlns:a16="http://schemas.microsoft.com/office/drawing/2014/main" id="{47F81CAC-D9C1-5C4F-8EDC-DBA3F47FEDCA}"/>
              </a:ext>
            </a:extLst>
          </p:cNvPr>
          <p:cNvSpPr>
            <a:spLocks noGrp="1"/>
          </p:cNvSpPr>
          <p:nvPr>
            <p:ph type="ftr" sz="quarter" idx="11"/>
          </p:nvPr>
        </p:nvSpPr>
        <p:spPr/>
        <p:txBody>
          <a:bodyPr/>
          <a:lstStyle/>
          <a:p>
            <a:endParaRPr lang="en-AU"/>
          </a:p>
        </p:txBody>
      </p:sp>
      <p:sp>
        <p:nvSpPr>
          <p:cNvPr id="6" name="Slide Number Placeholder 5">
            <a:extLst>
              <a:ext uri="{FF2B5EF4-FFF2-40B4-BE49-F238E27FC236}">
                <a16:creationId xmlns:a16="http://schemas.microsoft.com/office/drawing/2014/main" id="{58F1E88C-6BF3-1758-8396-03881D75DBD4}"/>
              </a:ext>
            </a:extLst>
          </p:cNvPr>
          <p:cNvSpPr>
            <a:spLocks noGrp="1"/>
          </p:cNvSpPr>
          <p:nvPr>
            <p:ph type="sldNum" sz="quarter" idx="12"/>
          </p:nvPr>
        </p:nvSpPr>
        <p:spPr/>
        <p:txBody>
          <a:bodyPr/>
          <a:lstStyle/>
          <a:p>
            <a:fld id="{BFE24094-8781-4ECA-AB49-DEC81384FAFB}" type="slidenum">
              <a:rPr lang="en-AU" smtClean="0"/>
              <a:t>‹#›</a:t>
            </a:fld>
            <a:endParaRPr lang="en-AU"/>
          </a:p>
        </p:txBody>
      </p:sp>
    </p:spTree>
    <p:extLst>
      <p:ext uri="{BB962C8B-B14F-4D97-AF65-F5344CB8AC3E}">
        <p14:creationId xmlns:p14="http://schemas.microsoft.com/office/powerpoint/2010/main" val="31231881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7" name="Picture 6" descr="A white background with red and green text">
            <a:extLst>
              <a:ext uri="{FF2B5EF4-FFF2-40B4-BE49-F238E27FC236}">
                <a16:creationId xmlns:a16="http://schemas.microsoft.com/office/drawing/2014/main" id="{6CC1CA2F-EB47-DF88-FEF2-A92D733968E0}"/>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a:extLst>
              <a:ext uri="{FF2B5EF4-FFF2-40B4-BE49-F238E27FC236}">
                <a16:creationId xmlns:a16="http://schemas.microsoft.com/office/drawing/2014/main" id="{68DC458C-7C31-BD68-3542-023F1D3E1FE3}"/>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AU"/>
          </a:p>
        </p:txBody>
      </p:sp>
      <p:sp>
        <p:nvSpPr>
          <p:cNvPr id="3" name="Text Placeholder 2">
            <a:extLst>
              <a:ext uri="{FF2B5EF4-FFF2-40B4-BE49-F238E27FC236}">
                <a16:creationId xmlns:a16="http://schemas.microsoft.com/office/drawing/2014/main" id="{BE4726D5-7C0A-9A86-2E0E-768B08C1B7CD}"/>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C359A5B1-269C-2EFE-BD53-B0BEEB400FB7}"/>
              </a:ext>
            </a:extLst>
          </p:cNvPr>
          <p:cNvSpPr>
            <a:spLocks noGrp="1"/>
          </p:cNvSpPr>
          <p:nvPr>
            <p:ph type="dt" sz="half" idx="10"/>
          </p:nvPr>
        </p:nvSpPr>
        <p:spPr/>
        <p:txBody>
          <a:bodyPr/>
          <a:lstStyle/>
          <a:p>
            <a:fld id="{EBF404EC-6BA0-41C1-B79D-0DB61C7CB3CF}" type="datetimeFigureOut">
              <a:rPr lang="en-AU" smtClean="0"/>
              <a:t>28/05/2026</a:t>
            </a:fld>
            <a:endParaRPr lang="en-AU"/>
          </a:p>
        </p:txBody>
      </p:sp>
      <p:sp>
        <p:nvSpPr>
          <p:cNvPr id="5" name="Footer Placeholder 4">
            <a:extLst>
              <a:ext uri="{FF2B5EF4-FFF2-40B4-BE49-F238E27FC236}">
                <a16:creationId xmlns:a16="http://schemas.microsoft.com/office/drawing/2014/main" id="{A5077302-E0A7-8DA5-F76E-CC145BED3C2F}"/>
              </a:ext>
            </a:extLst>
          </p:cNvPr>
          <p:cNvSpPr>
            <a:spLocks noGrp="1"/>
          </p:cNvSpPr>
          <p:nvPr>
            <p:ph type="ftr" sz="quarter" idx="11"/>
          </p:nvPr>
        </p:nvSpPr>
        <p:spPr/>
        <p:txBody>
          <a:bodyPr/>
          <a:lstStyle/>
          <a:p>
            <a:endParaRPr lang="en-AU"/>
          </a:p>
        </p:txBody>
      </p:sp>
      <p:sp>
        <p:nvSpPr>
          <p:cNvPr id="6" name="Slide Number Placeholder 5">
            <a:extLst>
              <a:ext uri="{FF2B5EF4-FFF2-40B4-BE49-F238E27FC236}">
                <a16:creationId xmlns:a16="http://schemas.microsoft.com/office/drawing/2014/main" id="{C33B79DC-7F45-89B0-555A-661A77F43243}"/>
              </a:ext>
            </a:extLst>
          </p:cNvPr>
          <p:cNvSpPr>
            <a:spLocks noGrp="1"/>
          </p:cNvSpPr>
          <p:nvPr>
            <p:ph type="sldNum" sz="quarter" idx="12"/>
          </p:nvPr>
        </p:nvSpPr>
        <p:spPr/>
        <p:txBody>
          <a:bodyPr/>
          <a:lstStyle/>
          <a:p>
            <a:fld id="{BFE24094-8781-4ECA-AB49-DEC81384FAFB}" type="slidenum">
              <a:rPr lang="en-AU" smtClean="0"/>
              <a:t>‹#›</a:t>
            </a:fld>
            <a:endParaRPr lang="en-AU"/>
          </a:p>
        </p:txBody>
      </p:sp>
    </p:spTree>
    <p:extLst>
      <p:ext uri="{BB962C8B-B14F-4D97-AF65-F5344CB8AC3E}">
        <p14:creationId xmlns:p14="http://schemas.microsoft.com/office/powerpoint/2010/main" val="18992939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6DF30E-BAE9-86B7-4FCD-8F224300F557}"/>
              </a:ext>
            </a:extLst>
          </p:cNvPr>
          <p:cNvSpPr>
            <a:spLocks noGrp="1"/>
          </p:cNvSpPr>
          <p:nvPr>
            <p:ph type="title"/>
          </p:nvPr>
        </p:nvSpPr>
        <p:spPr/>
        <p:txBody>
          <a:bodyPr/>
          <a:lstStyle/>
          <a:p>
            <a:r>
              <a:rPr lang="en-US"/>
              <a:t>Click to edit Master title style</a:t>
            </a:r>
            <a:endParaRPr lang="en-AU"/>
          </a:p>
        </p:txBody>
      </p:sp>
      <p:sp>
        <p:nvSpPr>
          <p:cNvPr id="3" name="Content Placeholder 2">
            <a:extLst>
              <a:ext uri="{FF2B5EF4-FFF2-40B4-BE49-F238E27FC236}">
                <a16:creationId xmlns:a16="http://schemas.microsoft.com/office/drawing/2014/main" id="{97DC2CE5-1F5D-0632-0D38-BADA406D6E3C}"/>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Content Placeholder 3">
            <a:extLst>
              <a:ext uri="{FF2B5EF4-FFF2-40B4-BE49-F238E27FC236}">
                <a16:creationId xmlns:a16="http://schemas.microsoft.com/office/drawing/2014/main" id="{059F4C4C-F16B-2301-9AE6-9DB9E0D7C508}"/>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5" name="Date Placeholder 4">
            <a:extLst>
              <a:ext uri="{FF2B5EF4-FFF2-40B4-BE49-F238E27FC236}">
                <a16:creationId xmlns:a16="http://schemas.microsoft.com/office/drawing/2014/main" id="{4B7F4233-9CE8-C567-5C43-6291E98E7330}"/>
              </a:ext>
            </a:extLst>
          </p:cNvPr>
          <p:cNvSpPr>
            <a:spLocks noGrp="1"/>
          </p:cNvSpPr>
          <p:nvPr>
            <p:ph type="dt" sz="half" idx="10"/>
          </p:nvPr>
        </p:nvSpPr>
        <p:spPr/>
        <p:txBody>
          <a:bodyPr/>
          <a:lstStyle/>
          <a:p>
            <a:fld id="{EBF404EC-6BA0-41C1-B79D-0DB61C7CB3CF}" type="datetimeFigureOut">
              <a:rPr lang="en-AU" smtClean="0"/>
              <a:t>28/05/2026</a:t>
            </a:fld>
            <a:endParaRPr lang="en-AU"/>
          </a:p>
        </p:txBody>
      </p:sp>
      <p:sp>
        <p:nvSpPr>
          <p:cNvPr id="6" name="Footer Placeholder 5">
            <a:extLst>
              <a:ext uri="{FF2B5EF4-FFF2-40B4-BE49-F238E27FC236}">
                <a16:creationId xmlns:a16="http://schemas.microsoft.com/office/drawing/2014/main" id="{80CD00FF-1648-5309-C09F-333AD79A380F}"/>
              </a:ext>
            </a:extLst>
          </p:cNvPr>
          <p:cNvSpPr>
            <a:spLocks noGrp="1"/>
          </p:cNvSpPr>
          <p:nvPr>
            <p:ph type="ftr" sz="quarter" idx="11"/>
          </p:nvPr>
        </p:nvSpPr>
        <p:spPr/>
        <p:txBody>
          <a:bodyPr/>
          <a:lstStyle/>
          <a:p>
            <a:endParaRPr lang="en-AU"/>
          </a:p>
        </p:txBody>
      </p:sp>
      <p:sp>
        <p:nvSpPr>
          <p:cNvPr id="7" name="Slide Number Placeholder 6">
            <a:extLst>
              <a:ext uri="{FF2B5EF4-FFF2-40B4-BE49-F238E27FC236}">
                <a16:creationId xmlns:a16="http://schemas.microsoft.com/office/drawing/2014/main" id="{2C298B61-9721-2AC1-1AA8-8E62ABFB0C3E}"/>
              </a:ext>
            </a:extLst>
          </p:cNvPr>
          <p:cNvSpPr>
            <a:spLocks noGrp="1"/>
          </p:cNvSpPr>
          <p:nvPr>
            <p:ph type="sldNum" sz="quarter" idx="12"/>
          </p:nvPr>
        </p:nvSpPr>
        <p:spPr/>
        <p:txBody>
          <a:bodyPr/>
          <a:lstStyle/>
          <a:p>
            <a:fld id="{BFE24094-8781-4ECA-AB49-DEC81384FAFB}" type="slidenum">
              <a:rPr lang="en-AU" smtClean="0"/>
              <a:t>‹#›</a:t>
            </a:fld>
            <a:endParaRPr lang="en-AU"/>
          </a:p>
        </p:txBody>
      </p:sp>
    </p:spTree>
    <p:extLst>
      <p:ext uri="{BB962C8B-B14F-4D97-AF65-F5344CB8AC3E}">
        <p14:creationId xmlns:p14="http://schemas.microsoft.com/office/powerpoint/2010/main" val="26537442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AFA12E-5C36-FB41-E83C-C8F65BE9166D}"/>
              </a:ext>
            </a:extLst>
          </p:cNvPr>
          <p:cNvSpPr>
            <a:spLocks noGrp="1"/>
          </p:cNvSpPr>
          <p:nvPr>
            <p:ph type="title"/>
          </p:nvPr>
        </p:nvSpPr>
        <p:spPr>
          <a:xfrm>
            <a:off x="839788" y="365125"/>
            <a:ext cx="10515600" cy="1325563"/>
          </a:xfrm>
        </p:spPr>
        <p:txBody>
          <a:bodyPr/>
          <a:lstStyle/>
          <a:p>
            <a:r>
              <a:rPr lang="en-US"/>
              <a:t>Click to edit Master title style</a:t>
            </a:r>
            <a:endParaRPr lang="en-AU"/>
          </a:p>
        </p:txBody>
      </p:sp>
      <p:sp>
        <p:nvSpPr>
          <p:cNvPr id="3" name="Text Placeholder 2">
            <a:extLst>
              <a:ext uri="{FF2B5EF4-FFF2-40B4-BE49-F238E27FC236}">
                <a16:creationId xmlns:a16="http://schemas.microsoft.com/office/drawing/2014/main" id="{0ACA78DE-02D5-1B2F-563B-B17A3424AE8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D67279F0-2D0D-8EFA-41B0-073FDAFF1A4D}"/>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5" name="Text Placeholder 4">
            <a:extLst>
              <a:ext uri="{FF2B5EF4-FFF2-40B4-BE49-F238E27FC236}">
                <a16:creationId xmlns:a16="http://schemas.microsoft.com/office/drawing/2014/main" id="{3E4B4E4C-8A3B-E269-D53B-81C4D34FD2F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97494563-5007-621C-09FF-3A0B670076BB}"/>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7" name="Date Placeholder 6">
            <a:extLst>
              <a:ext uri="{FF2B5EF4-FFF2-40B4-BE49-F238E27FC236}">
                <a16:creationId xmlns:a16="http://schemas.microsoft.com/office/drawing/2014/main" id="{D03EC832-04DC-61D1-EF19-9EB9E8D785CA}"/>
              </a:ext>
            </a:extLst>
          </p:cNvPr>
          <p:cNvSpPr>
            <a:spLocks noGrp="1"/>
          </p:cNvSpPr>
          <p:nvPr>
            <p:ph type="dt" sz="half" idx="10"/>
          </p:nvPr>
        </p:nvSpPr>
        <p:spPr/>
        <p:txBody>
          <a:bodyPr/>
          <a:lstStyle/>
          <a:p>
            <a:fld id="{EBF404EC-6BA0-41C1-B79D-0DB61C7CB3CF}" type="datetimeFigureOut">
              <a:rPr lang="en-AU" smtClean="0"/>
              <a:t>28/05/2026</a:t>
            </a:fld>
            <a:endParaRPr lang="en-AU"/>
          </a:p>
        </p:txBody>
      </p:sp>
      <p:sp>
        <p:nvSpPr>
          <p:cNvPr id="8" name="Footer Placeholder 7">
            <a:extLst>
              <a:ext uri="{FF2B5EF4-FFF2-40B4-BE49-F238E27FC236}">
                <a16:creationId xmlns:a16="http://schemas.microsoft.com/office/drawing/2014/main" id="{DB0A35D9-4BDF-9ED8-AF68-8CE3CE58FC78}"/>
              </a:ext>
            </a:extLst>
          </p:cNvPr>
          <p:cNvSpPr>
            <a:spLocks noGrp="1"/>
          </p:cNvSpPr>
          <p:nvPr>
            <p:ph type="ftr" sz="quarter" idx="11"/>
          </p:nvPr>
        </p:nvSpPr>
        <p:spPr/>
        <p:txBody>
          <a:bodyPr/>
          <a:lstStyle/>
          <a:p>
            <a:endParaRPr lang="en-AU"/>
          </a:p>
        </p:txBody>
      </p:sp>
      <p:sp>
        <p:nvSpPr>
          <p:cNvPr id="9" name="Slide Number Placeholder 8">
            <a:extLst>
              <a:ext uri="{FF2B5EF4-FFF2-40B4-BE49-F238E27FC236}">
                <a16:creationId xmlns:a16="http://schemas.microsoft.com/office/drawing/2014/main" id="{1140C924-A935-EF0F-5B46-2FF7BE7E4C55}"/>
              </a:ext>
            </a:extLst>
          </p:cNvPr>
          <p:cNvSpPr>
            <a:spLocks noGrp="1"/>
          </p:cNvSpPr>
          <p:nvPr>
            <p:ph type="sldNum" sz="quarter" idx="12"/>
          </p:nvPr>
        </p:nvSpPr>
        <p:spPr/>
        <p:txBody>
          <a:bodyPr/>
          <a:lstStyle/>
          <a:p>
            <a:fld id="{BFE24094-8781-4ECA-AB49-DEC81384FAFB}" type="slidenum">
              <a:rPr lang="en-AU" smtClean="0"/>
              <a:t>‹#›</a:t>
            </a:fld>
            <a:endParaRPr lang="en-AU"/>
          </a:p>
        </p:txBody>
      </p:sp>
    </p:spTree>
    <p:extLst>
      <p:ext uri="{BB962C8B-B14F-4D97-AF65-F5344CB8AC3E}">
        <p14:creationId xmlns:p14="http://schemas.microsoft.com/office/powerpoint/2010/main" val="24102535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26D9A3-5678-D612-C019-79214366CEC9}"/>
              </a:ext>
            </a:extLst>
          </p:cNvPr>
          <p:cNvSpPr>
            <a:spLocks noGrp="1"/>
          </p:cNvSpPr>
          <p:nvPr>
            <p:ph type="title"/>
          </p:nvPr>
        </p:nvSpPr>
        <p:spPr/>
        <p:txBody>
          <a:bodyPr/>
          <a:lstStyle/>
          <a:p>
            <a:r>
              <a:rPr lang="en-US"/>
              <a:t>Click to edit Master title style</a:t>
            </a:r>
            <a:endParaRPr lang="en-AU"/>
          </a:p>
        </p:txBody>
      </p:sp>
      <p:sp>
        <p:nvSpPr>
          <p:cNvPr id="3" name="Date Placeholder 2">
            <a:extLst>
              <a:ext uri="{FF2B5EF4-FFF2-40B4-BE49-F238E27FC236}">
                <a16:creationId xmlns:a16="http://schemas.microsoft.com/office/drawing/2014/main" id="{62C66072-39BB-597C-1015-DCD668942B03}"/>
              </a:ext>
            </a:extLst>
          </p:cNvPr>
          <p:cNvSpPr>
            <a:spLocks noGrp="1"/>
          </p:cNvSpPr>
          <p:nvPr>
            <p:ph type="dt" sz="half" idx="10"/>
          </p:nvPr>
        </p:nvSpPr>
        <p:spPr/>
        <p:txBody>
          <a:bodyPr/>
          <a:lstStyle/>
          <a:p>
            <a:fld id="{EBF404EC-6BA0-41C1-B79D-0DB61C7CB3CF}" type="datetimeFigureOut">
              <a:rPr lang="en-AU" smtClean="0"/>
              <a:t>28/05/2026</a:t>
            </a:fld>
            <a:endParaRPr lang="en-AU"/>
          </a:p>
        </p:txBody>
      </p:sp>
      <p:sp>
        <p:nvSpPr>
          <p:cNvPr id="4" name="Footer Placeholder 3">
            <a:extLst>
              <a:ext uri="{FF2B5EF4-FFF2-40B4-BE49-F238E27FC236}">
                <a16:creationId xmlns:a16="http://schemas.microsoft.com/office/drawing/2014/main" id="{A41C3B78-2D53-92D6-39AD-67FE9E916A08}"/>
              </a:ext>
            </a:extLst>
          </p:cNvPr>
          <p:cNvSpPr>
            <a:spLocks noGrp="1"/>
          </p:cNvSpPr>
          <p:nvPr>
            <p:ph type="ftr" sz="quarter" idx="11"/>
          </p:nvPr>
        </p:nvSpPr>
        <p:spPr/>
        <p:txBody>
          <a:bodyPr/>
          <a:lstStyle/>
          <a:p>
            <a:endParaRPr lang="en-AU"/>
          </a:p>
        </p:txBody>
      </p:sp>
      <p:sp>
        <p:nvSpPr>
          <p:cNvPr id="5" name="Slide Number Placeholder 4">
            <a:extLst>
              <a:ext uri="{FF2B5EF4-FFF2-40B4-BE49-F238E27FC236}">
                <a16:creationId xmlns:a16="http://schemas.microsoft.com/office/drawing/2014/main" id="{8CA4C6D6-B1BB-D03F-F3B9-FBF1DFB62282}"/>
              </a:ext>
            </a:extLst>
          </p:cNvPr>
          <p:cNvSpPr>
            <a:spLocks noGrp="1"/>
          </p:cNvSpPr>
          <p:nvPr>
            <p:ph type="sldNum" sz="quarter" idx="12"/>
          </p:nvPr>
        </p:nvSpPr>
        <p:spPr/>
        <p:txBody>
          <a:bodyPr/>
          <a:lstStyle/>
          <a:p>
            <a:fld id="{BFE24094-8781-4ECA-AB49-DEC81384FAFB}" type="slidenum">
              <a:rPr lang="en-AU" smtClean="0"/>
              <a:t>‹#›</a:t>
            </a:fld>
            <a:endParaRPr lang="en-AU"/>
          </a:p>
        </p:txBody>
      </p:sp>
    </p:spTree>
    <p:extLst>
      <p:ext uri="{BB962C8B-B14F-4D97-AF65-F5344CB8AC3E}">
        <p14:creationId xmlns:p14="http://schemas.microsoft.com/office/powerpoint/2010/main" val="44306192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531E912-CB80-CBD3-A759-2BB87B35F059}"/>
              </a:ext>
            </a:extLst>
          </p:cNvPr>
          <p:cNvSpPr>
            <a:spLocks noGrp="1"/>
          </p:cNvSpPr>
          <p:nvPr>
            <p:ph type="dt" sz="half" idx="10"/>
          </p:nvPr>
        </p:nvSpPr>
        <p:spPr/>
        <p:txBody>
          <a:bodyPr/>
          <a:lstStyle/>
          <a:p>
            <a:fld id="{EBF404EC-6BA0-41C1-B79D-0DB61C7CB3CF}" type="datetimeFigureOut">
              <a:rPr lang="en-AU" smtClean="0"/>
              <a:t>28/05/2026</a:t>
            </a:fld>
            <a:endParaRPr lang="en-AU"/>
          </a:p>
        </p:txBody>
      </p:sp>
      <p:sp>
        <p:nvSpPr>
          <p:cNvPr id="3" name="Footer Placeholder 2">
            <a:extLst>
              <a:ext uri="{FF2B5EF4-FFF2-40B4-BE49-F238E27FC236}">
                <a16:creationId xmlns:a16="http://schemas.microsoft.com/office/drawing/2014/main" id="{61998EAB-9E36-7761-F03F-C437CB984962}"/>
              </a:ext>
            </a:extLst>
          </p:cNvPr>
          <p:cNvSpPr>
            <a:spLocks noGrp="1"/>
          </p:cNvSpPr>
          <p:nvPr>
            <p:ph type="ftr" sz="quarter" idx="11"/>
          </p:nvPr>
        </p:nvSpPr>
        <p:spPr/>
        <p:txBody>
          <a:bodyPr/>
          <a:lstStyle/>
          <a:p>
            <a:endParaRPr lang="en-AU"/>
          </a:p>
        </p:txBody>
      </p:sp>
      <p:sp>
        <p:nvSpPr>
          <p:cNvPr id="4" name="Slide Number Placeholder 3">
            <a:extLst>
              <a:ext uri="{FF2B5EF4-FFF2-40B4-BE49-F238E27FC236}">
                <a16:creationId xmlns:a16="http://schemas.microsoft.com/office/drawing/2014/main" id="{9EF92E00-0F3F-A43C-5B97-9B815D301C1E}"/>
              </a:ext>
            </a:extLst>
          </p:cNvPr>
          <p:cNvSpPr>
            <a:spLocks noGrp="1"/>
          </p:cNvSpPr>
          <p:nvPr>
            <p:ph type="sldNum" sz="quarter" idx="12"/>
          </p:nvPr>
        </p:nvSpPr>
        <p:spPr/>
        <p:txBody>
          <a:bodyPr/>
          <a:lstStyle/>
          <a:p>
            <a:fld id="{BFE24094-8781-4ECA-AB49-DEC81384FAFB}" type="slidenum">
              <a:rPr lang="en-AU" smtClean="0"/>
              <a:t>‹#›</a:t>
            </a:fld>
            <a:endParaRPr lang="en-AU"/>
          </a:p>
        </p:txBody>
      </p:sp>
    </p:spTree>
    <p:extLst>
      <p:ext uri="{BB962C8B-B14F-4D97-AF65-F5344CB8AC3E}">
        <p14:creationId xmlns:p14="http://schemas.microsoft.com/office/powerpoint/2010/main" val="139849694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EB711F-9F07-4581-FA2D-0F5C44CA87F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AU"/>
          </a:p>
        </p:txBody>
      </p:sp>
      <p:sp>
        <p:nvSpPr>
          <p:cNvPr id="3" name="Content Placeholder 2">
            <a:extLst>
              <a:ext uri="{FF2B5EF4-FFF2-40B4-BE49-F238E27FC236}">
                <a16:creationId xmlns:a16="http://schemas.microsoft.com/office/drawing/2014/main" id="{6960D090-A14F-AA64-5BA2-BB9A3DDE65C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Text Placeholder 3">
            <a:extLst>
              <a:ext uri="{FF2B5EF4-FFF2-40B4-BE49-F238E27FC236}">
                <a16:creationId xmlns:a16="http://schemas.microsoft.com/office/drawing/2014/main" id="{A980B892-B382-6035-4182-704CC7D70A4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DDFB410-0B94-56D3-8F29-31648C0D0722}"/>
              </a:ext>
            </a:extLst>
          </p:cNvPr>
          <p:cNvSpPr>
            <a:spLocks noGrp="1"/>
          </p:cNvSpPr>
          <p:nvPr>
            <p:ph type="dt" sz="half" idx="10"/>
          </p:nvPr>
        </p:nvSpPr>
        <p:spPr/>
        <p:txBody>
          <a:bodyPr/>
          <a:lstStyle/>
          <a:p>
            <a:fld id="{EBF404EC-6BA0-41C1-B79D-0DB61C7CB3CF}" type="datetimeFigureOut">
              <a:rPr lang="en-AU" smtClean="0"/>
              <a:t>28/05/2026</a:t>
            </a:fld>
            <a:endParaRPr lang="en-AU"/>
          </a:p>
        </p:txBody>
      </p:sp>
      <p:sp>
        <p:nvSpPr>
          <p:cNvPr id="6" name="Footer Placeholder 5">
            <a:extLst>
              <a:ext uri="{FF2B5EF4-FFF2-40B4-BE49-F238E27FC236}">
                <a16:creationId xmlns:a16="http://schemas.microsoft.com/office/drawing/2014/main" id="{056DA4D1-651E-44D5-80A9-139682FCE81A}"/>
              </a:ext>
            </a:extLst>
          </p:cNvPr>
          <p:cNvSpPr>
            <a:spLocks noGrp="1"/>
          </p:cNvSpPr>
          <p:nvPr>
            <p:ph type="ftr" sz="quarter" idx="11"/>
          </p:nvPr>
        </p:nvSpPr>
        <p:spPr/>
        <p:txBody>
          <a:bodyPr/>
          <a:lstStyle/>
          <a:p>
            <a:endParaRPr lang="en-AU"/>
          </a:p>
        </p:txBody>
      </p:sp>
      <p:sp>
        <p:nvSpPr>
          <p:cNvPr id="7" name="Slide Number Placeholder 6">
            <a:extLst>
              <a:ext uri="{FF2B5EF4-FFF2-40B4-BE49-F238E27FC236}">
                <a16:creationId xmlns:a16="http://schemas.microsoft.com/office/drawing/2014/main" id="{CD77B647-2FA5-814D-F58C-05B5EEF5936C}"/>
              </a:ext>
            </a:extLst>
          </p:cNvPr>
          <p:cNvSpPr>
            <a:spLocks noGrp="1"/>
          </p:cNvSpPr>
          <p:nvPr>
            <p:ph type="sldNum" sz="quarter" idx="12"/>
          </p:nvPr>
        </p:nvSpPr>
        <p:spPr/>
        <p:txBody>
          <a:bodyPr/>
          <a:lstStyle/>
          <a:p>
            <a:fld id="{BFE24094-8781-4ECA-AB49-DEC81384FAFB}" type="slidenum">
              <a:rPr lang="en-AU" smtClean="0"/>
              <a:t>‹#›</a:t>
            </a:fld>
            <a:endParaRPr lang="en-AU"/>
          </a:p>
        </p:txBody>
      </p:sp>
    </p:spTree>
    <p:extLst>
      <p:ext uri="{BB962C8B-B14F-4D97-AF65-F5344CB8AC3E}">
        <p14:creationId xmlns:p14="http://schemas.microsoft.com/office/powerpoint/2010/main" val="248766473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B22D02-2A1B-482B-B8E5-1A0710FD1FD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AU"/>
          </a:p>
        </p:txBody>
      </p:sp>
      <p:sp>
        <p:nvSpPr>
          <p:cNvPr id="3" name="Picture Placeholder 2">
            <a:extLst>
              <a:ext uri="{FF2B5EF4-FFF2-40B4-BE49-F238E27FC236}">
                <a16:creationId xmlns:a16="http://schemas.microsoft.com/office/drawing/2014/main" id="{39D7B928-4E6B-28F3-6E1D-BF499BB8C96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AU"/>
          </a:p>
        </p:txBody>
      </p:sp>
      <p:sp>
        <p:nvSpPr>
          <p:cNvPr id="4" name="Text Placeholder 3">
            <a:extLst>
              <a:ext uri="{FF2B5EF4-FFF2-40B4-BE49-F238E27FC236}">
                <a16:creationId xmlns:a16="http://schemas.microsoft.com/office/drawing/2014/main" id="{0AEA00D1-238C-157F-02F8-163CE768510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B24CBE4-A265-EDB3-05A0-09B77B2B531F}"/>
              </a:ext>
            </a:extLst>
          </p:cNvPr>
          <p:cNvSpPr>
            <a:spLocks noGrp="1"/>
          </p:cNvSpPr>
          <p:nvPr>
            <p:ph type="dt" sz="half" idx="10"/>
          </p:nvPr>
        </p:nvSpPr>
        <p:spPr/>
        <p:txBody>
          <a:bodyPr/>
          <a:lstStyle/>
          <a:p>
            <a:fld id="{EBF404EC-6BA0-41C1-B79D-0DB61C7CB3CF}" type="datetimeFigureOut">
              <a:rPr lang="en-AU" smtClean="0"/>
              <a:t>28/05/2026</a:t>
            </a:fld>
            <a:endParaRPr lang="en-AU"/>
          </a:p>
        </p:txBody>
      </p:sp>
      <p:sp>
        <p:nvSpPr>
          <p:cNvPr id="6" name="Footer Placeholder 5">
            <a:extLst>
              <a:ext uri="{FF2B5EF4-FFF2-40B4-BE49-F238E27FC236}">
                <a16:creationId xmlns:a16="http://schemas.microsoft.com/office/drawing/2014/main" id="{9801E11A-28A5-0F90-91F8-95A13A64D83A}"/>
              </a:ext>
            </a:extLst>
          </p:cNvPr>
          <p:cNvSpPr>
            <a:spLocks noGrp="1"/>
          </p:cNvSpPr>
          <p:nvPr>
            <p:ph type="ftr" sz="quarter" idx="11"/>
          </p:nvPr>
        </p:nvSpPr>
        <p:spPr/>
        <p:txBody>
          <a:bodyPr/>
          <a:lstStyle/>
          <a:p>
            <a:endParaRPr lang="en-AU"/>
          </a:p>
        </p:txBody>
      </p:sp>
      <p:sp>
        <p:nvSpPr>
          <p:cNvPr id="7" name="Slide Number Placeholder 6">
            <a:extLst>
              <a:ext uri="{FF2B5EF4-FFF2-40B4-BE49-F238E27FC236}">
                <a16:creationId xmlns:a16="http://schemas.microsoft.com/office/drawing/2014/main" id="{E09DC07B-2ABC-0FE7-1ABE-CBD37521C267}"/>
              </a:ext>
            </a:extLst>
          </p:cNvPr>
          <p:cNvSpPr>
            <a:spLocks noGrp="1"/>
          </p:cNvSpPr>
          <p:nvPr>
            <p:ph type="sldNum" sz="quarter" idx="12"/>
          </p:nvPr>
        </p:nvSpPr>
        <p:spPr/>
        <p:txBody>
          <a:bodyPr/>
          <a:lstStyle/>
          <a:p>
            <a:fld id="{BFE24094-8781-4ECA-AB49-DEC81384FAFB}" type="slidenum">
              <a:rPr lang="en-AU" smtClean="0"/>
              <a:t>‹#›</a:t>
            </a:fld>
            <a:endParaRPr lang="en-AU"/>
          </a:p>
        </p:txBody>
      </p:sp>
    </p:spTree>
    <p:extLst>
      <p:ext uri="{BB962C8B-B14F-4D97-AF65-F5344CB8AC3E}">
        <p14:creationId xmlns:p14="http://schemas.microsoft.com/office/powerpoint/2010/main" val="193963314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6FB53BD-75B2-5512-F182-5FC79657EC42}"/>
              </a:ext>
            </a:extLst>
          </p:cNvPr>
          <p:cNvPicPr>
            <a:picLocks noChangeAspect="1"/>
          </p:cNvPicPr>
          <p:nvPr userDrawn="1"/>
        </p:nvPicPr>
        <p:blipFill>
          <a:blip r:embed="rId13">
            <a:extLst>
              <a:ext uri="{28A0092B-C50C-407E-A947-70E740481C1C}">
                <a14:useLocalDpi xmlns:a14="http://schemas.microsoft.com/office/drawing/2010/main" val="0"/>
              </a:ext>
            </a:extLst>
          </a:blip>
          <a:srcRect/>
          <a:stretch/>
        </p:blipFill>
        <p:spPr>
          <a:xfrm>
            <a:off x="0" y="0"/>
            <a:ext cx="1536569" cy="657902"/>
          </a:xfrm>
          <a:prstGeom prst="rect">
            <a:avLst/>
          </a:prstGeom>
        </p:spPr>
      </p:pic>
      <p:pic>
        <p:nvPicPr>
          <p:cNvPr id="9" name="Picture 8" descr="A white background with red and green text">
            <a:extLst>
              <a:ext uri="{FF2B5EF4-FFF2-40B4-BE49-F238E27FC236}">
                <a16:creationId xmlns:a16="http://schemas.microsoft.com/office/drawing/2014/main" id="{BDD8EB9B-9C52-344D-E575-A55A016A51DA}"/>
              </a:ext>
            </a:extLst>
          </p:cNvPr>
          <p:cNvPicPr>
            <a:picLocks noChangeAspect="1"/>
          </p:cNvPicPr>
          <p:nvPr userDrawn="1"/>
        </p:nvPicPr>
        <p:blipFill>
          <a:blip r:embed="rId14">
            <a:extLst>
              <a:ext uri="{28A0092B-C50C-407E-A947-70E740481C1C}">
                <a14:useLocalDpi xmlns:a14="http://schemas.microsoft.com/office/drawing/2010/main" val="0"/>
              </a:ext>
            </a:extLst>
          </a:blip>
          <a:srcRect t="84674"/>
          <a:stretch>
            <a:fillRect/>
          </a:stretch>
        </p:blipFill>
        <p:spPr>
          <a:xfrm>
            <a:off x="0" y="5806910"/>
            <a:ext cx="12192000" cy="1051089"/>
          </a:xfrm>
          <a:prstGeom prst="rect">
            <a:avLst/>
          </a:prstGeom>
        </p:spPr>
      </p:pic>
      <p:sp>
        <p:nvSpPr>
          <p:cNvPr id="2" name="Title Placeholder 1">
            <a:extLst>
              <a:ext uri="{FF2B5EF4-FFF2-40B4-BE49-F238E27FC236}">
                <a16:creationId xmlns:a16="http://schemas.microsoft.com/office/drawing/2014/main" id="{09EF70D1-6094-F17F-5177-EB7EB4DD2C0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AU"/>
          </a:p>
        </p:txBody>
      </p:sp>
      <p:sp>
        <p:nvSpPr>
          <p:cNvPr id="3" name="Text Placeholder 2">
            <a:extLst>
              <a:ext uri="{FF2B5EF4-FFF2-40B4-BE49-F238E27FC236}">
                <a16:creationId xmlns:a16="http://schemas.microsoft.com/office/drawing/2014/main" id="{4D28F9DE-7461-B027-6F30-444ED58A4C9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a:extLst>
              <a:ext uri="{FF2B5EF4-FFF2-40B4-BE49-F238E27FC236}">
                <a16:creationId xmlns:a16="http://schemas.microsoft.com/office/drawing/2014/main" id="{D9773A9E-989D-C868-4F68-C668B588E85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EBF404EC-6BA0-41C1-B79D-0DB61C7CB3CF}" type="datetimeFigureOut">
              <a:rPr lang="en-AU" smtClean="0"/>
              <a:t>28/05/2026</a:t>
            </a:fld>
            <a:endParaRPr lang="en-AU"/>
          </a:p>
        </p:txBody>
      </p:sp>
      <p:sp>
        <p:nvSpPr>
          <p:cNvPr id="5" name="Footer Placeholder 4">
            <a:extLst>
              <a:ext uri="{FF2B5EF4-FFF2-40B4-BE49-F238E27FC236}">
                <a16:creationId xmlns:a16="http://schemas.microsoft.com/office/drawing/2014/main" id="{1A0A9A3E-945A-AEEB-4D1C-EDDCF7873ED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AU"/>
          </a:p>
        </p:txBody>
      </p:sp>
      <p:sp>
        <p:nvSpPr>
          <p:cNvPr id="6" name="Slide Number Placeholder 5">
            <a:extLst>
              <a:ext uri="{FF2B5EF4-FFF2-40B4-BE49-F238E27FC236}">
                <a16:creationId xmlns:a16="http://schemas.microsoft.com/office/drawing/2014/main" id="{8689A439-B1AA-D1EC-F12E-35EC319CD49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BFE24094-8781-4ECA-AB49-DEC81384FAFB}" type="slidenum">
              <a:rPr lang="en-AU" smtClean="0"/>
              <a:t>‹#›</a:t>
            </a:fld>
            <a:endParaRPr lang="en-AU"/>
          </a:p>
        </p:txBody>
      </p:sp>
    </p:spTree>
    <p:extLst>
      <p:ext uri="{BB962C8B-B14F-4D97-AF65-F5344CB8AC3E}">
        <p14:creationId xmlns:p14="http://schemas.microsoft.com/office/powerpoint/2010/main" val="326857616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8" Type="http://schemas.openxmlformats.org/officeDocument/2006/relationships/image" Target="../media/image6.gif"/><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xml"/><Relationship Id="rId1" Type="http://schemas.openxmlformats.org/officeDocument/2006/relationships/slideLayout" Target="../slideLayouts/slideLayout4.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8.png"/></Relationships>
</file>

<file path=ppt/slides/_rels/slide4.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4">
            <a:extLst>
              <a:ext uri="{FF2B5EF4-FFF2-40B4-BE49-F238E27FC236}">
                <a16:creationId xmlns:a16="http://schemas.microsoft.com/office/drawing/2014/main" id="{B7D776DE-E193-C630-4942-C0F282A374B8}"/>
              </a:ext>
            </a:extLst>
          </p:cNvPr>
          <p:cNvSpPr>
            <a:spLocks noGrp="1"/>
          </p:cNvSpPr>
          <p:nvPr>
            <p:ph type="ctrTitle"/>
          </p:nvPr>
        </p:nvSpPr>
        <p:spPr>
          <a:xfrm>
            <a:off x="1524000" y="2055812"/>
            <a:ext cx="9144000" cy="3258465"/>
          </a:xfrm>
        </p:spPr>
        <p:txBody>
          <a:bodyPr>
            <a:noAutofit/>
          </a:bodyPr>
          <a:lstStyle/>
          <a:p>
            <a:r>
              <a:rPr lang="en-AU" b="1" noProof="0" dirty="0"/>
              <a:t>Defining a Pacific Regional Observation Network</a:t>
            </a:r>
            <a:r>
              <a:rPr lang="en-AU" b="1" dirty="0"/>
              <a:t> </a:t>
            </a:r>
            <a:r>
              <a:rPr lang="en-AU" dirty="0"/>
              <a:t>(Discussion on Paper 9.6 - Annex 4)</a:t>
            </a:r>
            <a:endParaRPr lang="en-AU" noProof="0" dirty="0"/>
          </a:p>
        </p:txBody>
      </p:sp>
      <p:sp>
        <p:nvSpPr>
          <p:cNvPr id="7" name="Subtitle 6">
            <a:extLst>
              <a:ext uri="{FF2B5EF4-FFF2-40B4-BE49-F238E27FC236}">
                <a16:creationId xmlns:a16="http://schemas.microsoft.com/office/drawing/2014/main" id="{E4612CEC-83E6-DE48-32AF-95410B0580AA}"/>
              </a:ext>
            </a:extLst>
          </p:cNvPr>
          <p:cNvSpPr>
            <a:spLocks noGrp="1"/>
          </p:cNvSpPr>
          <p:nvPr>
            <p:ph type="subTitle" idx="1"/>
          </p:nvPr>
        </p:nvSpPr>
        <p:spPr>
          <a:xfrm>
            <a:off x="1524000" y="5733826"/>
            <a:ext cx="9144000" cy="924148"/>
          </a:xfrm>
        </p:spPr>
        <p:txBody>
          <a:bodyPr>
            <a:normAutofit/>
          </a:bodyPr>
          <a:lstStyle/>
          <a:p>
            <a:r>
              <a:rPr lang="en-AU" noProof="0" dirty="0"/>
              <a:t>Presented by: WRP – PMU Team</a:t>
            </a:r>
          </a:p>
          <a:p>
            <a:r>
              <a:rPr lang="en-AU" noProof="0" dirty="0"/>
              <a:t>May 2026</a:t>
            </a:r>
          </a:p>
        </p:txBody>
      </p:sp>
    </p:spTree>
    <p:extLst>
      <p:ext uri="{BB962C8B-B14F-4D97-AF65-F5344CB8AC3E}">
        <p14:creationId xmlns:p14="http://schemas.microsoft.com/office/powerpoint/2010/main" val="412648564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82F7DE-9F0A-DE82-DE65-448B6FF0DAF8}"/>
              </a:ext>
            </a:extLst>
          </p:cNvPr>
          <p:cNvSpPr>
            <a:spLocks noGrp="1"/>
          </p:cNvSpPr>
          <p:nvPr>
            <p:ph type="title"/>
          </p:nvPr>
        </p:nvSpPr>
        <p:spPr>
          <a:xfrm>
            <a:off x="838200" y="365125"/>
            <a:ext cx="10515600" cy="1325563"/>
          </a:xfrm>
        </p:spPr>
        <p:txBody>
          <a:bodyPr anchor="ctr">
            <a:normAutofit/>
          </a:bodyPr>
          <a:lstStyle/>
          <a:p>
            <a:r>
              <a:rPr lang="en-US" dirty="0"/>
              <a:t>Why It Matters</a:t>
            </a:r>
            <a:endParaRPr lang="en-AU" dirty="0"/>
          </a:p>
        </p:txBody>
      </p:sp>
      <p:graphicFrame>
        <p:nvGraphicFramePr>
          <p:cNvPr id="22" name="Content Placeholder 2">
            <a:extLst>
              <a:ext uri="{FF2B5EF4-FFF2-40B4-BE49-F238E27FC236}">
                <a16:creationId xmlns:a16="http://schemas.microsoft.com/office/drawing/2014/main" id="{998761DA-C80D-4DA0-975E-74AFF4E4ACB7}"/>
              </a:ext>
            </a:extLst>
          </p:cNvPr>
          <p:cNvGraphicFramePr>
            <a:graphicFrameLocks noGrp="1"/>
          </p:cNvGraphicFramePr>
          <p:nvPr>
            <p:ph sz="half" idx="2"/>
            <p:extLst>
              <p:ext uri="{D42A27DB-BD31-4B8C-83A1-F6EECF244321}">
                <p14:modId xmlns:p14="http://schemas.microsoft.com/office/powerpoint/2010/main" val="3984869743"/>
              </p:ext>
            </p:extLst>
          </p:nvPr>
        </p:nvGraphicFramePr>
        <p:xfrm>
          <a:off x="6172200" y="1825625"/>
          <a:ext cx="5181600" cy="435133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pic>
        <p:nvPicPr>
          <p:cNvPr id="14" name="Picture 2">
            <a:extLst>
              <a:ext uri="{FF2B5EF4-FFF2-40B4-BE49-F238E27FC236}">
                <a16:creationId xmlns:a16="http://schemas.microsoft.com/office/drawing/2014/main" id="{7383D0A7-AFE2-3054-8036-7A657C2E1956}"/>
              </a:ext>
            </a:extLst>
          </p:cNvPr>
          <p:cNvPicPr>
            <a:picLocks noGrp="1" noChangeAspect="1" noChangeArrowheads="1"/>
          </p:cNvPicPr>
          <p:nvPr>
            <p:ph sz="half" idx="1"/>
          </p:nvPr>
        </p:nvPicPr>
        <p:blipFill rotWithShape="1">
          <a:blip r:embed="rId8">
            <a:extLst>
              <a:ext uri="{28A0092B-C50C-407E-A947-70E740481C1C}">
                <a14:useLocalDpi xmlns:a14="http://schemas.microsoft.com/office/drawing/2010/main" val="0"/>
              </a:ext>
            </a:extLst>
          </a:blip>
          <a:srcRect r="595" b="3506"/>
          <a:stretch>
            <a:fillRect/>
          </a:stretch>
        </p:blipFill>
        <p:spPr bwMode="auto">
          <a:xfrm>
            <a:off x="453466" y="1472611"/>
            <a:ext cx="6535917" cy="4704352"/>
          </a:xfrm>
          <a:prstGeom prst="rect">
            <a:avLst/>
          </a:prstGeom>
          <a:solidFill>
            <a:srgbClr val="FFFFFF"/>
          </a:solid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5183754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BDE558-5AC8-FB34-0518-595A380CE79E}"/>
              </a:ext>
            </a:extLst>
          </p:cNvPr>
          <p:cNvSpPr>
            <a:spLocks noGrp="1"/>
          </p:cNvSpPr>
          <p:nvPr>
            <p:ph type="title"/>
          </p:nvPr>
        </p:nvSpPr>
        <p:spPr/>
        <p:txBody>
          <a:bodyPr/>
          <a:lstStyle/>
          <a:p>
            <a:r>
              <a:rPr lang="en-US" dirty="0"/>
              <a:t>Current Challenges</a:t>
            </a:r>
            <a:endParaRPr lang="en-AU" dirty="0"/>
          </a:p>
        </p:txBody>
      </p:sp>
      <p:sp>
        <p:nvSpPr>
          <p:cNvPr id="3" name="Content Placeholder 2">
            <a:extLst>
              <a:ext uri="{FF2B5EF4-FFF2-40B4-BE49-F238E27FC236}">
                <a16:creationId xmlns:a16="http://schemas.microsoft.com/office/drawing/2014/main" id="{F11DF663-402E-4AAF-A0DA-6A045C106C16}"/>
              </a:ext>
            </a:extLst>
          </p:cNvPr>
          <p:cNvSpPr>
            <a:spLocks noGrp="1"/>
          </p:cNvSpPr>
          <p:nvPr>
            <p:ph idx="1"/>
          </p:nvPr>
        </p:nvSpPr>
        <p:spPr/>
        <p:txBody>
          <a:bodyPr/>
          <a:lstStyle/>
          <a:p>
            <a:r>
              <a:rPr lang="en-US" dirty="0"/>
              <a:t>Fragmented systems</a:t>
            </a:r>
          </a:p>
          <a:p>
            <a:r>
              <a:rPr lang="en-US" dirty="0"/>
              <a:t>Limited capacity </a:t>
            </a:r>
          </a:p>
          <a:p>
            <a:r>
              <a:rPr lang="en-US" dirty="0"/>
              <a:t>Data gaps</a:t>
            </a:r>
            <a:endParaRPr lang="en-AU" dirty="0"/>
          </a:p>
        </p:txBody>
      </p:sp>
      <p:pic>
        <p:nvPicPr>
          <p:cNvPr id="5" name="Picture 4">
            <a:extLst>
              <a:ext uri="{FF2B5EF4-FFF2-40B4-BE49-F238E27FC236}">
                <a16:creationId xmlns:a16="http://schemas.microsoft.com/office/drawing/2014/main" id="{A9F82838-8299-F132-D12F-C5C25621D9E5}"/>
              </a:ext>
            </a:extLst>
          </p:cNvPr>
          <p:cNvPicPr>
            <a:picLocks noChangeAspect="1"/>
          </p:cNvPicPr>
          <p:nvPr/>
        </p:nvPicPr>
        <p:blipFill>
          <a:blip r:embed="rId3"/>
          <a:stretch>
            <a:fillRect/>
          </a:stretch>
        </p:blipFill>
        <p:spPr>
          <a:xfrm>
            <a:off x="199190" y="4528969"/>
            <a:ext cx="3385668" cy="2132704"/>
          </a:xfrm>
          <a:prstGeom prst="rect">
            <a:avLst/>
          </a:prstGeom>
        </p:spPr>
      </p:pic>
      <p:graphicFrame>
        <p:nvGraphicFramePr>
          <p:cNvPr id="6" name="Table 5">
            <a:extLst>
              <a:ext uri="{FF2B5EF4-FFF2-40B4-BE49-F238E27FC236}">
                <a16:creationId xmlns:a16="http://schemas.microsoft.com/office/drawing/2014/main" id="{46F8D740-4B8C-1038-3DF4-25A3BA3BE144}"/>
              </a:ext>
            </a:extLst>
          </p:cNvPr>
          <p:cNvGraphicFramePr>
            <a:graphicFrameLocks noGrp="1"/>
          </p:cNvGraphicFramePr>
          <p:nvPr>
            <p:extLst>
              <p:ext uri="{D42A27DB-BD31-4B8C-83A1-F6EECF244321}">
                <p14:modId xmlns:p14="http://schemas.microsoft.com/office/powerpoint/2010/main" val="506937505"/>
              </p:ext>
            </p:extLst>
          </p:nvPr>
        </p:nvGraphicFramePr>
        <p:xfrm>
          <a:off x="7144760" y="168952"/>
          <a:ext cx="4616387" cy="6414727"/>
        </p:xfrm>
        <a:graphic>
          <a:graphicData uri="http://schemas.openxmlformats.org/drawingml/2006/table">
            <a:tbl>
              <a:tblPr bandRow="1">
                <a:tableStyleId>{5C22544A-7EE6-4342-B048-85BDC9FD1C3A}</a:tableStyleId>
              </a:tblPr>
              <a:tblGrid>
                <a:gridCol w="603050">
                  <a:extLst>
                    <a:ext uri="{9D8B030D-6E8A-4147-A177-3AD203B41FA5}">
                      <a16:colId xmlns:a16="http://schemas.microsoft.com/office/drawing/2014/main" val="3987568166"/>
                    </a:ext>
                  </a:extLst>
                </a:gridCol>
                <a:gridCol w="612893">
                  <a:extLst>
                    <a:ext uri="{9D8B030D-6E8A-4147-A177-3AD203B41FA5}">
                      <a16:colId xmlns:a16="http://schemas.microsoft.com/office/drawing/2014/main" val="175365180"/>
                    </a:ext>
                  </a:extLst>
                </a:gridCol>
                <a:gridCol w="310055">
                  <a:extLst>
                    <a:ext uri="{9D8B030D-6E8A-4147-A177-3AD203B41FA5}">
                      <a16:colId xmlns:a16="http://schemas.microsoft.com/office/drawing/2014/main" val="1428511056"/>
                    </a:ext>
                  </a:extLst>
                </a:gridCol>
                <a:gridCol w="418657">
                  <a:extLst>
                    <a:ext uri="{9D8B030D-6E8A-4147-A177-3AD203B41FA5}">
                      <a16:colId xmlns:a16="http://schemas.microsoft.com/office/drawing/2014/main" val="3514604968"/>
                    </a:ext>
                  </a:extLst>
                </a:gridCol>
                <a:gridCol w="279215">
                  <a:extLst>
                    <a:ext uri="{9D8B030D-6E8A-4147-A177-3AD203B41FA5}">
                      <a16:colId xmlns:a16="http://schemas.microsoft.com/office/drawing/2014/main" val="2098259028"/>
                    </a:ext>
                  </a:extLst>
                </a:gridCol>
                <a:gridCol w="278886">
                  <a:extLst>
                    <a:ext uri="{9D8B030D-6E8A-4147-A177-3AD203B41FA5}">
                      <a16:colId xmlns:a16="http://schemas.microsoft.com/office/drawing/2014/main" val="3663482109"/>
                    </a:ext>
                  </a:extLst>
                </a:gridCol>
                <a:gridCol w="279215">
                  <a:extLst>
                    <a:ext uri="{9D8B030D-6E8A-4147-A177-3AD203B41FA5}">
                      <a16:colId xmlns:a16="http://schemas.microsoft.com/office/drawing/2014/main" val="1718372471"/>
                    </a:ext>
                  </a:extLst>
                </a:gridCol>
                <a:gridCol w="374036">
                  <a:extLst>
                    <a:ext uri="{9D8B030D-6E8A-4147-A177-3AD203B41FA5}">
                      <a16:colId xmlns:a16="http://schemas.microsoft.com/office/drawing/2014/main" val="870102240"/>
                    </a:ext>
                  </a:extLst>
                </a:gridCol>
                <a:gridCol w="325476">
                  <a:extLst>
                    <a:ext uri="{9D8B030D-6E8A-4147-A177-3AD203B41FA5}">
                      <a16:colId xmlns:a16="http://schemas.microsoft.com/office/drawing/2014/main" val="3845024383"/>
                    </a:ext>
                  </a:extLst>
                </a:gridCol>
                <a:gridCol w="451140">
                  <a:extLst>
                    <a:ext uri="{9D8B030D-6E8A-4147-A177-3AD203B41FA5}">
                      <a16:colId xmlns:a16="http://schemas.microsoft.com/office/drawing/2014/main" val="257177454"/>
                    </a:ext>
                  </a:extLst>
                </a:gridCol>
                <a:gridCol w="385848">
                  <a:extLst>
                    <a:ext uri="{9D8B030D-6E8A-4147-A177-3AD203B41FA5}">
                      <a16:colId xmlns:a16="http://schemas.microsoft.com/office/drawing/2014/main" val="3627043644"/>
                    </a:ext>
                  </a:extLst>
                </a:gridCol>
                <a:gridCol w="297916">
                  <a:extLst>
                    <a:ext uri="{9D8B030D-6E8A-4147-A177-3AD203B41FA5}">
                      <a16:colId xmlns:a16="http://schemas.microsoft.com/office/drawing/2014/main" val="159494158"/>
                    </a:ext>
                  </a:extLst>
                </a:gridCol>
              </a:tblGrid>
              <a:tr h="660341">
                <a:tc>
                  <a:txBody>
                    <a:bodyPr/>
                    <a:lstStyle/>
                    <a:p>
                      <a:pPr>
                        <a:buNone/>
                      </a:pPr>
                      <a:r>
                        <a:rPr lang="en-NZ" sz="400">
                          <a:effectLst/>
                        </a:rPr>
                        <a:t>Name</a:t>
                      </a:r>
                      <a:r>
                        <a:rPr lang="en-NZ" sz="400" baseline="30000">
                          <a:effectLst/>
                        </a:rPr>
                        <a:t>1</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buNone/>
                      </a:pPr>
                      <a:r>
                        <a:rPr lang="en-NZ" sz="400">
                          <a:effectLst/>
                        </a:rPr>
                        <a:t>WIGOS Identifier</a:t>
                      </a:r>
                      <a:r>
                        <a:rPr lang="en-NZ" sz="400" baseline="30000">
                          <a:effectLst/>
                        </a:rPr>
                        <a:t>2</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Proposed GBON Surface (SOFF)</a:t>
                      </a:r>
                      <a:r>
                        <a:rPr lang="en-NZ" sz="400" baseline="30000">
                          <a:effectLst/>
                        </a:rPr>
                        <a:t>3</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Proposed GBON Upper-air (SOFF)</a:t>
                      </a:r>
                      <a:r>
                        <a:rPr lang="en-NZ" sz="400" baseline="30000">
                          <a:effectLst/>
                        </a:rPr>
                        <a:t>3</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GOS / NWP</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GSN</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GUAN</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CRS</a:t>
                      </a:r>
                      <a:r>
                        <a:rPr lang="en-NZ" sz="400" baseline="30000">
                          <a:effectLst/>
                        </a:rPr>
                        <a:t>4</a:t>
                      </a:r>
                      <a:endParaRPr lang="en-AU" sz="400">
                        <a:effectLst/>
                      </a:endParaRPr>
                    </a:p>
                    <a:p>
                      <a:pPr algn="ctr">
                        <a:buNone/>
                      </a:pPr>
                      <a:r>
                        <a:rPr lang="en-NZ" sz="400">
                          <a:effectLst/>
                        </a:rPr>
                        <a:t>(daily rain, max/min temp)</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tc>
                <a:tc>
                  <a:txBody>
                    <a:bodyPr/>
                    <a:lstStyle/>
                    <a:p>
                      <a:pPr algn="ctr">
                        <a:buNone/>
                      </a:pPr>
                      <a:r>
                        <a:rPr lang="en-NZ" sz="400">
                          <a:effectLst/>
                        </a:rPr>
                        <a:t>Other</a:t>
                      </a:r>
                      <a:r>
                        <a:rPr lang="en-NZ" sz="400" baseline="30000">
                          <a:effectLst/>
                        </a:rPr>
                        <a:t>5</a:t>
                      </a:r>
                      <a:endParaRPr lang="en-AU" sz="400">
                        <a:effectLst/>
                      </a:endParaRPr>
                    </a:p>
                    <a:p>
                      <a:pPr algn="ctr">
                        <a:buNone/>
                      </a:pPr>
                      <a:r>
                        <a:rPr lang="en-NZ" sz="400">
                          <a:effectLst/>
                        </a:rPr>
                        <a:t>(e.g. CIS-PAC5, ClimSA)</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dirty="0">
                          <a:effectLst/>
                        </a:rPr>
                        <a:t>Designated RBON</a:t>
                      </a:r>
                      <a:r>
                        <a:rPr lang="en-NZ" sz="400" baseline="30000" dirty="0">
                          <a:effectLst/>
                        </a:rPr>
                        <a:t>6</a:t>
                      </a:r>
                      <a:endParaRPr lang="en-AU" sz="400" dirty="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Potential RBON</a:t>
                      </a:r>
                      <a:r>
                        <a:rPr lang="en-NZ" sz="400" baseline="30000">
                          <a:effectLst/>
                        </a:rPr>
                        <a:t>7</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Tier</a:t>
                      </a:r>
                      <a:r>
                        <a:rPr lang="en-NZ" sz="400" baseline="30000">
                          <a:effectLst/>
                        </a:rPr>
                        <a:t>8</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extLst>
                  <a:ext uri="{0D108BD9-81ED-4DB2-BD59-A6C34878D82A}">
                    <a16:rowId xmlns:a16="http://schemas.microsoft.com/office/drawing/2014/main" val="161739311"/>
                  </a:ext>
                </a:extLst>
              </a:tr>
              <a:tr h="188670">
                <a:tc>
                  <a:txBody>
                    <a:bodyPr/>
                    <a:lstStyle/>
                    <a:p>
                      <a:pPr>
                        <a:buNone/>
                      </a:pPr>
                      <a:r>
                        <a:rPr lang="en-NZ" sz="400">
                          <a:effectLst/>
                        </a:rPr>
                        <a:t>Ba (Rarawai Mill) AWS</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buNone/>
                      </a:pPr>
                      <a:r>
                        <a:rPr lang="en-NZ" sz="400">
                          <a:effectLst/>
                        </a:rPr>
                        <a:t> </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 </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 </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 </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 </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 </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 </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 </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 </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Y</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 </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extLst>
                  <a:ext uri="{0D108BD9-81ED-4DB2-BD59-A6C34878D82A}">
                    <a16:rowId xmlns:a16="http://schemas.microsoft.com/office/drawing/2014/main" val="4200700597"/>
                  </a:ext>
                </a:extLst>
              </a:tr>
              <a:tr h="94334">
                <a:tc>
                  <a:txBody>
                    <a:bodyPr/>
                    <a:lstStyle/>
                    <a:p>
                      <a:pPr>
                        <a:buNone/>
                      </a:pPr>
                      <a:r>
                        <a:rPr lang="en-NZ" sz="400">
                          <a:effectLst/>
                        </a:rPr>
                        <a:t>Keiyasi AWS</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 </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 </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 </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 </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 </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 </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 </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 </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 </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Y</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 </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extLst>
                  <a:ext uri="{0D108BD9-81ED-4DB2-BD59-A6C34878D82A}">
                    <a16:rowId xmlns:a16="http://schemas.microsoft.com/office/drawing/2014/main" val="148739903"/>
                  </a:ext>
                </a:extLst>
              </a:tr>
              <a:tr h="94334">
                <a:tc>
                  <a:txBody>
                    <a:bodyPr/>
                    <a:lstStyle/>
                    <a:p>
                      <a:pPr>
                        <a:buNone/>
                      </a:pPr>
                      <a:r>
                        <a:rPr lang="en-NZ" sz="400">
                          <a:effectLst/>
                        </a:rPr>
                        <a:t>Koro Is AWS</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 </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 </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 </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 </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 </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 </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 </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 </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 </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Y</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 </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extLst>
                  <a:ext uri="{0D108BD9-81ED-4DB2-BD59-A6C34878D82A}">
                    <a16:rowId xmlns:a16="http://schemas.microsoft.com/office/drawing/2014/main" val="836312672"/>
                  </a:ext>
                </a:extLst>
              </a:tr>
              <a:tr h="94334">
                <a:tc>
                  <a:txBody>
                    <a:bodyPr/>
                    <a:lstStyle/>
                    <a:p>
                      <a:pPr>
                        <a:buNone/>
                      </a:pPr>
                      <a:r>
                        <a:rPr lang="en-NZ" sz="400">
                          <a:effectLst/>
                        </a:rPr>
                        <a:t>Korolevu AWS</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 </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 </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 </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 </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 </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 </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 </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 </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 </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Y</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 </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extLst>
                  <a:ext uri="{0D108BD9-81ED-4DB2-BD59-A6C34878D82A}">
                    <a16:rowId xmlns:a16="http://schemas.microsoft.com/office/drawing/2014/main" val="384078698"/>
                  </a:ext>
                </a:extLst>
              </a:tr>
              <a:tr h="94334">
                <a:tc>
                  <a:txBody>
                    <a:bodyPr/>
                    <a:lstStyle/>
                    <a:p>
                      <a:pPr>
                        <a:buNone/>
                      </a:pPr>
                      <a:r>
                        <a:rPr lang="en-NZ" sz="400">
                          <a:effectLst/>
                        </a:rPr>
                        <a:t>Kubulau AWS</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 </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 </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 </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 </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 </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 </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 </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 </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 </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Y</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 </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extLst>
                  <a:ext uri="{0D108BD9-81ED-4DB2-BD59-A6C34878D82A}">
                    <a16:rowId xmlns:a16="http://schemas.microsoft.com/office/drawing/2014/main" val="596845034"/>
                  </a:ext>
                </a:extLst>
              </a:tr>
              <a:tr h="94334">
                <a:tc>
                  <a:txBody>
                    <a:bodyPr/>
                    <a:lstStyle/>
                    <a:p>
                      <a:pPr>
                        <a:buNone/>
                      </a:pPr>
                      <a:r>
                        <a:rPr lang="en-NZ" sz="400">
                          <a:effectLst/>
                        </a:rPr>
                        <a:t>Labasa  </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0-20000-0-91656</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 </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 </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Y</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 </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 </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 </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 </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 </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Y</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 </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extLst>
                  <a:ext uri="{0D108BD9-81ED-4DB2-BD59-A6C34878D82A}">
                    <a16:rowId xmlns:a16="http://schemas.microsoft.com/office/drawing/2014/main" val="98270044"/>
                  </a:ext>
                </a:extLst>
              </a:tr>
              <a:tr h="94334">
                <a:tc>
                  <a:txBody>
                    <a:bodyPr/>
                    <a:lstStyle/>
                    <a:p>
                      <a:pPr>
                        <a:buNone/>
                      </a:pPr>
                      <a:r>
                        <a:rPr lang="en-NZ" sz="400">
                          <a:effectLst/>
                        </a:rPr>
                        <a:t>Labasa AWS</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0-20000-0-91657</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 </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 </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 </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 </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 </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 </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 </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 </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Y</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 </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extLst>
                  <a:ext uri="{0D108BD9-81ED-4DB2-BD59-A6C34878D82A}">
                    <a16:rowId xmlns:a16="http://schemas.microsoft.com/office/drawing/2014/main" val="942381406"/>
                  </a:ext>
                </a:extLst>
              </a:tr>
              <a:tr h="94334">
                <a:tc>
                  <a:txBody>
                    <a:bodyPr/>
                    <a:lstStyle/>
                    <a:p>
                      <a:pPr>
                        <a:buNone/>
                      </a:pPr>
                      <a:r>
                        <a:rPr lang="en-NZ" sz="400">
                          <a:effectLst/>
                        </a:rPr>
                        <a:t>Lakeba  </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0-20000-0-91691</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Y</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 </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Y</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 </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 </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 </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Y</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Y</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 </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extLst>
                  <a:ext uri="{0D108BD9-81ED-4DB2-BD59-A6C34878D82A}">
                    <a16:rowId xmlns:a16="http://schemas.microsoft.com/office/drawing/2014/main" val="2898464358"/>
                  </a:ext>
                </a:extLst>
              </a:tr>
              <a:tr h="94334">
                <a:tc>
                  <a:txBody>
                    <a:bodyPr/>
                    <a:lstStyle/>
                    <a:p>
                      <a:pPr>
                        <a:buNone/>
                      </a:pPr>
                      <a:r>
                        <a:rPr lang="en-NZ" sz="400">
                          <a:effectLst/>
                        </a:rPr>
                        <a:t>Lakeba AWS</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0-20000-0-91691</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 </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 </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 </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 </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 </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 </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 </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 </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Y</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 </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extLst>
                  <a:ext uri="{0D108BD9-81ED-4DB2-BD59-A6C34878D82A}">
                    <a16:rowId xmlns:a16="http://schemas.microsoft.com/office/drawing/2014/main" val="138995160"/>
                  </a:ext>
                </a:extLst>
              </a:tr>
              <a:tr h="94334">
                <a:tc>
                  <a:txBody>
                    <a:bodyPr/>
                    <a:lstStyle/>
                    <a:p>
                      <a:pPr>
                        <a:buNone/>
                      </a:pPr>
                      <a:r>
                        <a:rPr lang="en-NZ" sz="400">
                          <a:effectLst/>
                        </a:rPr>
                        <a:t>Laucala Bay</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0-20000-0-91690</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 </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 </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 </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 </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 </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 </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 </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Y</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 </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extLst>
                  <a:ext uri="{0D108BD9-81ED-4DB2-BD59-A6C34878D82A}">
                    <a16:rowId xmlns:a16="http://schemas.microsoft.com/office/drawing/2014/main" val="982626283"/>
                  </a:ext>
                </a:extLst>
              </a:tr>
              <a:tr h="94334">
                <a:tc>
                  <a:txBody>
                    <a:bodyPr/>
                    <a:lstStyle/>
                    <a:p>
                      <a:pPr>
                        <a:buNone/>
                      </a:pPr>
                      <a:r>
                        <a:rPr lang="en-NZ" sz="400">
                          <a:effectLst/>
                        </a:rPr>
                        <a:t>Lautoka</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0-20000-0-91679</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 </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 </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 </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 </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 </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 </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 </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Y</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 </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extLst>
                  <a:ext uri="{0D108BD9-81ED-4DB2-BD59-A6C34878D82A}">
                    <a16:rowId xmlns:a16="http://schemas.microsoft.com/office/drawing/2014/main" val="243879331"/>
                  </a:ext>
                </a:extLst>
              </a:tr>
              <a:tr h="94334">
                <a:tc>
                  <a:txBody>
                    <a:bodyPr/>
                    <a:lstStyle/>
                    <a:p>
                      <a:pPr>
                        <a:buNone/>
                      </a:pPr>
                      <a:r>
                        <a:rPr lang="en-NZ" sz="400">
                          <a:effectLst/>
                        </a:rPr>
                        <a:t>Levuka AWS</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 </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 </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 </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 </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 </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 </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 </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 </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 </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Y</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 </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extLst>
                  <a:ext uri="{0D108BD9-81ED-4DB2-BD59-A6C34878D82A}">
                    <a16:rowId xmlns:a16="http://schemas.microsoft.com/office/drawing/2014/main" val="2960723280"/>
                  </a:ext>
                </a:extLst>
              </a:tr>
              <a:tr h="94334">
                <a:tc>
                  <a:txBody>
                    <a:bodyPr/>
                    <a:lstStyle/>
                    <a:p>
                      <a:pPr>
                        <a:buNone/>
                      </a:pPr>
                      <a:r>
                        <a:rPr lang="en-NZ" sz="400">
                          <a:effectLst/>
                        </a:rPr>
                        <a:t>Lodoni AWS</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 </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 </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 </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 </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 </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 </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 </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 </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 </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Y</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 </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extLst>
                  <a:ext uri="{0D108BD9-81ED-4DB2-BD59-A6C34878D82A}">
                    <a16:rowId xmlns:a16="http://schemas.microsoft.com/office/drawing/2014/main" val="155060146"/>
                  </a:ext>
                </a:extLst>
              </a:tr>
              <a:tr h="94334">
                <a:tc>
                  <a:txBody>
                    <a:bodyPr/>
                    <a:lstStyle/>
                    <a:p>
                      <a:pPr>
                        <a:buNone/>
                      </a:pPr>
                      <a:r>
                        <a:rPr lang="en-NZ" sz="400">
                          <a:effectLst/>
                        </a:rPr>
                        <a:t>Lomaivuna AWS</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 </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 </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 </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 </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 </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 </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 </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 </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 </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Y</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 </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extLst>
                  <a:ext uri="{0D108BD9-81ED-4DB2-BD59-A6C34878D82A}">
                    <a16:rowId xmlns:a16="http://schemas.microsoft.com/office/drawing/2014/main" val="3664130551"/>
                  </a:ext>
                </a:extLst>
              </a:tr>
              <a:tr h="94334">
                <a:tc>
                  <a:txBody>
                    <a:bodyPr/>
                    <a:lstStyle/>
                    <a:p>
                      <a:pPr>
                        <a:buNone/>
                      </a:pPr>
                      <a:r>
                        <a:rPr lang="en-NZ" sz="400">
                          <a:effectLst/>
                        </a:rPr>
                        <a:t>Matei</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0-20000-0-91665</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 </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 </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 </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 </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 </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 </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 </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 </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Y</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 </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extLst>
                  <a:ext uri="{0D108BD9-81ED-4DB2-BD59-A6C34878D82A}">
                    <a16:rowId xmlns:a16="http://schemas.microsoft.com/office/drawing/2014/main" val="3804984249"/>
                  </a:ext>
                </a:extLst>
              </a:tr>
              <a:tr h="94334">
                <a:tc>
                  <a:txBody>
                    <a:bodyPr/>
                    <a:lstStyle/>
                    <a:p>
                      <a:pPr>
                        <a:buNone/>
                      </a:pPr>
                      <a:r>
                        <a:rPr lang="en-NZ" sz="400">
                          <a:effectLst/>
                        </a:rPr>
                        <a:t>Matuku  </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0-20000-0-91697</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Y</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 </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Y</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 </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 </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 </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 </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Y</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Y</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 </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extLst>
                  <a:ext uri="{0D108BD9-81ED-4DB2-BD59-A6C34878D82A}">
                    <a16:rowId xmlns:a16="http://schemas.microsoft.com/office/drawing/2014/main" val="285080392"/>
                  </a:ext>
                </a:extLst>
              </a:tr>
              <a:tr h="94334">
                <a:tc>
                  <a:txBody>
                    <a:bodyPr/>
                    <a:lstStyle/>
                    <a:p>
                      <a:pPr>
                        <a:buNone/>
                      </a:pPr>
                      <a:r>
                        <a:rPr lang="en-NZ" sz="400">
                          <a:effectLst/>
                        </a:rPr>
                        <a:t>Matuku AWS</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 </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 </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 </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 </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 </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 </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 </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 </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 </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Y</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 </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extLst>
                  <a:ext uri="{0D108BD9-81ED-4DB2-BD59-A6C34878D82A}">
                    <a16:rowId xmlns:a16="http://schemas.microsoft.com/office/drawing/2014/main" val="1307918838"/>
                  </a:ext>
                </a:extLst>
              </a:tr>
              <a:tr h="94334">
                <a:tc>
                  <a:txBody>
                    <a:bodyPr/>
                    <a:lstStyle/>
                    <a:p>
                      <a:pPr>
                        <a:buNone/>
                      </a:pPr>
                      <a:r>
                        <a:rPr lang="en-NZ" sz="400">
                          <a:effectLst/>
                        </a:rPr>
                        <a:t>Momi AWS</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 </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 </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 </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 </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 </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 </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 </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 </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 </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Y</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 </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extLst>
                  <a:ext uri="{0D108BD9-81ED-4DB2-BD59-A6C34878D82A}">
                    <a16:rowId xmlns:a16="http://schemas.microsoft.com/office/drawing/2014/main" val="361290293"/>
                  </a:ext>
                </a:extLst>
              </a:tr>
              <a:tr h="94334">
                <a:tc>
                  <a:txBody>
                    <a:bodyPr/>
                    <a:lstStyle/>
                    <a:p>
                      <a:pPr>
                        <a:buNone/>
                      </a:pPr>
                      <a:r>
                        <a:rPr lang="en-NZ" sz="400">
                          <a:effectLst/>
                        </a:rPr>
                        <a:t>Nabouwalu</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0-20000-0-91659</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 </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 </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Y</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 </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 </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 </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Y</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Y</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 </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extLst>
                  <a:ext uri="{0D108BD9-81ED-4DB2-BD59-A6C34878D82A}">
                    <a16:rowId xmlns:a16="http://schemas.microsoft.com/office/drawing/2014/main" val="3948066151"/>
                  </a:ext>
                </a:extLst>
              </a:tr>
              <a:tr h="94334">
                <a:tc>
                  <a:txBody>
                    <a:bodyPr/>
                    <a:lstStyle/>
                    <a:p>
                      <a:pPr>
                        <a:buNone/>
                      </a:pPr>
                      <a:r>
                        <a:rPr lang="en-NZ" sz="400">
                          <a:effectLst/>
                        </a:rPr>
                        <a:t>Nadarivatu AWS</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 </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 </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 </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 </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 </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 </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 </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 </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 </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Y</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 </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extLst>
                  <a:ext uri="{0D108BD9-81ED-4DB2-BD59-A6C34878D82A}">
                    <a16:rowId xmlns:a16="http://schemas.microsoft.com/office/drawing/2014/main" val="3349724346"/>
                  </a:ext>
                </a:extLst>
              </a:tr>
              <a:tr h="94334">
                <a:tc>
                  <a:txBody>
                    <a:bodyPr/>
                    <a:lstStyle/>
                    <a:p>
                      <a:pPr>
                        <a:buNone/>
                      </a:pPr>
                      <a:r>
                        <a:rPr lang="en-NZ" sz="400">
                          <a:effectLst/>
                        </a:rPr>
                        <a:t>Nadi</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0-20000-0-91688</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 </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 </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 </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 </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 </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 </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 </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 </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Y</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 </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extLst>
                  <a:ext uri="{0D108BD9-81ED-4DB2-BD59-A6C34878D82A}">
                    <a16:rowId xmlns:a16="http://schemas.microsoft.com/office/drawing/2014/main" val="2560133659"/>
                  </a:ext>
                </a:extLst>
              </a:tr>
              <a:tr h="94334">
                <a:tc>
                  <a:txBody>
                    <a:bodyPr/>
                    <a:lstStyle/>
                    <a:p>
                      <a:pPr>
                        <a:buNone/>
                      </a:pPr>
                      <a:r>
                        <a:rPr lang="en-NZ" sz="400">
                          <a:effectLst/>
                        </a:rPr>
                        <a:t>Nadi Airport</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0-20000-0-91680</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Y</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Y</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Y</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Y</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Y</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 </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Y</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Y</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 </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extLst>
                  <a:ext uri="{0D108BD9-81ED-4DB2-BD59-A6C34878D82A}">
                    <a16:rowId xmlns:a16="http://schemas.microsoft.com/office/drawing/2014/main" val="4169810533"/>
                  </a:ext>
                </a:extLst>
              </a:tr>
              <a:tr h="94334">
                <a:tc>
                  <a:txBody>
                    <a:bodyPr/>
                    <a:lstStyle/>
                    <a:p>
                      <a:pPr>
                        <a:buNone/>
                      </a:pPr>
                      <a:r>
                        <a:rPr lang="en-NZ" sz="400">
                          <a:effectLst/>
                        </a:rPr>
                        <a:t>Nadi AWS / NRL</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 </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 </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 </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 </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 </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 </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 </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 </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 </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Y</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 </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extLst>
                  <a:ext uri="{0D108BD9-81ED-4DB2-BD59-A6C34878D82A}">
                    <a16:rowId xmlns:a16="http://schemas.microsoft.com/office/drawing/2014/main" val="2192661062"/>
                  </a:ext>
                </a:extLst>
              </a:tr>
              <a:tr h="94334">
                <a:tc>
                  <a:txBody>
                    <a:bodyPr/>
                    <a:lstStyle/>
                    <a:p>
                      <a:pPr>
                        <a:buNone/>
                      </a:pPr>
                      <a:r>
                        <a:rPr lang="en-NZ" sz="400">
                          <a:effectLst/>
                        </a:rPr>
                        <a:t>Nausori</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0-20000-0-91683</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Y</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 </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Y</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 </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 </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 </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Y</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Y</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 </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extLst>
                  <a:ext uri="{0D108BD9-81ED-4DB2-BD59-A6C34878D82A}">
                    <a16:rowId xmlns:a16="http://schemas.microsoft.com/office/drawing/2014/main" val="462527483"/>
                  </a:ext>
                </a:extLst>
              </a:tr>
              <a:tr h="283004">
                <a:tc>
                  <a:txBody>
                    <a:bodyPr/>
                    <a:lstStyle/>
                    <a:p>
                      <a:pPr>
                        <a:buNone/>
                      </a:pPr>
                      <a:r>
                        <a:rPr lang="en-NZ" sz="400">
                          <a:effectLst/>
                        </a:rPr>
                        <a:t>Nausori Intl Aerodrome AWOS</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 </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 </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 </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 </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 </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 </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 </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 </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 </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Y</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 </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extLst>
                  <a:ext uri="{0D108BD9-81ED-4DB2-BD59-A6C34878D82A}">
                    <a16:rowId xmlns:a16="http://schemas.microsoft.com/office/drawing/2014/main" val="960158559"/>
                  </a:ext>
                </a:extLst>
              </a:tr>
              <a:tr h="94334">
                <a:tc>
                  <a:txBody>
                    <a:bodyPr/>
                    <a:lstStyle/>
                    <a:p>
                      <a:pPr>
                        <a:buNone/>
                      </a:pPr>
                      <a:r>
                        <a:rPr lang="en-NZ" sz="400">
                          <a:effectLst/>
                        </a:rPr>
                        <a:t>Ono-I-Lau</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0-20000-0-91699</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 </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 </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Y</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Y</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 </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 </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Y</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Y</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 </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extLst>
                  <a:ext uri="{0D108BD9-81ED-4DB2-BD59-A6C34878D82A}">
                    <a16:rowId xmlns:a16="http://schemas.microsoft.com/office/drawing/2014/main" val="687661442"/>
                  </a:ext>
                </a:extLst>
              </a:tr>
              <a:tr h="94334">
                <a:tc>
                  <a:txBody>
                    <a:bodyPr/>
                    <a:lstStyle/>
                    <a:p>
                      <a:pPr>
                        <a:buNone/>
                      </a:pPr>
                      <a:r>
                        <a:rPr lang="en-NZ" sz="400">
                          <a:effectLst/>
                        </a:rPr>
                        <a:t>Ono-I-Lau AWS</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 </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 </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 </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 </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 </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 </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 </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 </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 </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Y</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 </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extLst>
                  <a:ext uri="{0D108BD9-81ED-4DB2-BD59-A6C34878D82A}">
                    <a16:rowId xmlns:a16="http://schemas.microsoft.com/office/drawing/2014/main" val="2443313525"/>
                  </a:ext>
                </a:extLst>
              </a:tr>
              <a:tr h="94334">
                <a:tc>
                  <a:txBody>
                    <a:bodyPr/>
                    <a:lstStyle/>
                    <a:p>
                      <a:pPr>
                        <a:buNone/>
                      </a:pPr>
                      <a:r>
                        <a:rPr lang="en-NZ" sz="400">
                          <a:effectLst/>
                        </a:rPr>
                        <a:t>Penang Mill</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 </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 </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 </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 </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 </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 </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 </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 </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Y</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 </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extLst>
                  <a:ext uri="{0D108BD9-81ED-4DB2-BD59-A6C34878D82A}">
                    <a16:rowId xmlns:a16="http://schemas.microsoft.com/office/drawing/2014/main" val="1643064732"/>
                  </a:ext>
                </a:extLst>
              </a:tr>
              <a:tr h="94334">
                <a:tc>
                  <a:txBody>
                    <a:bodyPr/>
                    <a:lstStyle/>
                    <a:p>
                      <a:pPr>
                        <a:buNone/>
                      </a:pPr>
                      <a:r>
                        <a:rPr lang="en-NZ" sz="400">
                          <a:effectLst/>
                        </a:rPr>
                        <a:t>Rakiraki  </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0-20000-0-91669</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 </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 </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Y</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 </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 </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 </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 </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 </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Y</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 </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extLst>
                  <a:ext uri="{0D108BD9-81ED-4DB2-BD59-A6C34878D82A}">
                    <a16:rowId xmlns:a16="http://schemas.microsoft.com/office/drawing/2014/main" val="1037314516"/>
                  </a:ext>
                </a:extLst>
              </a:tr>
              <a:tr h="94334">
                <a:tc>
                  <a:txBody>
                    <a:bodyPr/>
                    <a:lstStyle/>
                    <a:p>
                      <a:pPr>
                        <a:buNone/>
                      </a:pPr>
                      <a:r>
                        <a:rPr lang="en-NZ" sz="400">
                          <a:effectLst/>
                        </a:rPr>
                        <a:t>Rotuma</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0-20000-0-91650</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Y</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 </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Y</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Y</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 </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 </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Y</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Y</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 </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extLst>
                  <a:ext uri="{0D108BD9-81ED-4DB2-BD59-A6C34878D82A}">
                    <a16:rowId xmlns:a16="http://schemas.microsoft.com/office/drawing/2014/main" val="3641243458"/>
                  </a:ext>
                </a:extLst>
              </a:tr>
              <a:tr h="94334">
                <a:tc>
                  <a:txBody>
                    <a:bodyPr/>
                    <a:lstStyle/>
                    <a:p>
                      <a:pPr>
                        <a:buNone/>
                      </a:pPr>
                      <a:r>
                        <a:rPr lang="en-NZ" sz="400">
                          <a:effectLst/>
                        </a:rPr>
                        <a:t>Rotuma AWS</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 </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 </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 </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 </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 </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 </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 </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 </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 </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Y</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 </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extLst>
                  <a:ext uri="{0D108BD9-81ED-4DB2-BD59-A6C34878D82A}">
                    <a16:rowId xmlns:a16="http://schemas.microsoft.com/office/drawing/2014/main" val="1643752726"/>
                  </a:ext>
                </a:extLst>
              </a:tr>
              <a:tr h="94334">
                <a:tc>
                  <a:txBody>
                    <a:bodyPr/>
                    <a:lstStyle/>
                    <a:p>
                      <a:pPr>
                        <a:buNone/>
                      </a:pPr>
                      <a:r>
                        <a:rPr lang="en-NZ" sz="400">
                          <a:effectLst/>
                        </a:rPr>
                        <a:t>Saqani AWS</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 </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 </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 </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 </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 </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 </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 </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 </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 </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Y</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 </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extLst>
                  <a:ext uri="{0D108BD9-81ED-4DB2-BD59-A6C34878D82A}">
                    <a16:rowId xmlns:a16="http://schemas.microsoft.com/office/drawing/2014/main" val="1573511653"/>
                  </a:ext>
                </a:extLst>
              </a:tr>
              <a:tr h="94334">
                <a:tc>
                  <a:txBody>
                    <a:bodyPr/>
                    <a:lstStyle/>
                    <a:p>
                      <a:pPr>
                        <a:buNone/>
                      </a:pPr>
                      <a:r>
                        <a:rPr lang="en-NZ" sz="400">
                          <a:effectLst/>
                        </a:rPr>
                        <a:t>Savusavu</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0-20000-0-91663</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 </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 </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 </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 </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 </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 </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 </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 </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Y</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 </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extLst>
                  <a:ext uri="{0D108BD9-81ED-4DB2-BD59-A6C34878D82A}">
                    <a16:rowId xmlns:a16="http://schemas.microsoft.com/office/drawing/2014/main" val="1030119868"/>
                  </a:ext>
                </a:extLst>
              </a:tr>
              <a:tr h="94334">
                <a:tc>
                  <a:txBody>
                    <a:bodyPr/>
                    <a:lstStyle/>
                    <a:p>
                      <a:pPr>
                        <a:buNone/>
                      </a:pPr>
                      <a:r>
                        <a:rPr lang="en-NZ" sz="400">
                          <a:effectLst/>
                        </a:rPr>
                        <a:t>Seaqaqa AWS</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 </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 </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 </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 </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 </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 </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 </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 </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 </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Y</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 </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extLst>
                  <a:ext uri="{0D108BD9-81ED-4DB2-BD59-A6C34878D82A}">
                    <a16:rowId xmlns:a16="http://schemas.microsoft.com/office/drawing/2014/main" val="1399896395"/>
                  </a:ext>
                </a:extLst>
              </a:tr>
              <a:tr h="94334">
                <a:tc>
                  <a:txBody>
                    <a:bodyPr/>
                    <a:lstStyle/>
                    <a:p>
                      <a:pPr>
                        <a:buNone/>
                      </a:pPr>
                      <a:r>
                        <a:rPr lang="en-NZ" sz="400">
                          <a:effectLst/>
                        </a:rPr>
                        <a:t>Sigatoka</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0-20000-0-91682</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Y</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 </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Y</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 </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 </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 </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 </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 </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Y</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 </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extLst>
                  <a:ext uri="{0D108BD9-81ED-4DB2-BD59-A6C34878D82A}">
                    <a16:rowId xmlns:a16="http://schemas.microsoft.com/office/drawing/2014/main" val="1175348089"/>
                  </a:ext>
                </a:extLst>
              </a:tr>
              <a:tr h="94334">
                <a:tc>
                  <a:txBody>
                    <a:bodyPr/>
                    <a:lstStyle/>
                    <a:p>
                      <a:pPr>
                        <a:buNone/>
                      </a:pPr>
                      <a:r>
                        <a:rPr lang="en-NZ" sz="400">
                          <a:effectLst/>
                        </a:rPr>
                        <a:t>Sigatoka AWS</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0-20000-0-91682</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 </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 </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 </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 </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 </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 </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 </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 </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Y</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 </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extLst>
                  <a:ext uri="{0D108BD9-81ED-4DB2-BD59-A6C34878D82A}">
                    <a16:rowId xmlns:a16="http://schemas.microsoft.com/office/drawing/2014/main" val="1127540839"/>
                  </a:ext>
                </a:extLst>
              </a:tr>
              <a:tr h="188670">
                <a:tc>
                  <a:txBody>
                    <a:bodyPr/>
                    <a:lstStyle/>
                    <a:p>
                      <a:pPr>
                        <a:buNone/>
                      </a:pPr>
                      <a:r>
                        <a:rPr lang="en-NZ" sz="400">
                          <a:effectLst/>
                        </a:rPr>
                        <a:t>SRIF Drasa Station AWS</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 </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 </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 </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 </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 </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 </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 </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 </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 </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Y</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 </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extLst>
                  <a:ext uri="{0D108BD9-81ED-4DB2-BD59-A6C34878D82A}">
                    <a16:rowId xmlns:a16="http://schemas.microsoft.com/office/drawing/2014/main" val="345939933"/>
                  </a:ext>
                </a:extLst>
              </a:tr>
              <a:tr h="94334">
                <a:tc>
                  <a:txBody>
                    <a:bodyPr/>
                    <a:lstStyle/>
                    <a:p>
                      <a:pPr>
                        <a:buNone/>
                      </a:pPr>
                      <a:r>
                        <a:rPr lang="en-NZ" sz="400">
                          <a:effectLst/>
                        </a:rPr>
                        <a:t>Suva  </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0-20000-0-91689</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 </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 </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 </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 </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 </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 </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 </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 </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Y</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 </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extLst>
                  <a:ext uri="{0D108BD9-81ED-4DB2-BD59-A6C34878D82A}">
                    <a16:rowId xmlns:a16="http://schemas.microsoft.com/office/drawing/2014/main" val="801633363"/>
                  </a:ext>
                </a:extLst>
              </a:tr>
              <a:tr h="94334">
                <a:tc>
                  <a:txBody>
                    <a:bodyPr/>
                    <a:lstStyle/>
                    <a:p>
                      <a:pPr>
                        <a:buNone/>
                      </a:pPr>
                      <a:r>
                        <a:rPr lang="en-NZ" sz="400">
                          <a:effectLst/>
                        </a:rPr>
                        <a:t>Suva AWS</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 </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 </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 </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 </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 </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 </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 </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 </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 </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Y</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 </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extLst>
                  <a:ext uri="{0D108BD9-81ED-4DB2-BD59-A6C34878D82A}">
                    <a16:rowId xmlns:a16="http://schemas.microsoft.com/office/drawing/2014/main" val="4071913940"/>
                  </a:ext>
                </a:extLst>
              </a:tr>
              <a:tr h="94334">
                <a:tc>
                  <a:txBody>
                    <a:bodyPr/>
                    <a:lstStyle/>
                    <a:p>
                      <a:pPr>
                        <a:buNone/>
                      </a:pPr>
                      <a:r>
                        <a:rPr lang="en-NZ" sz="400">
                          <a:effectLst/>
                        </a:rPr>
                        <a:t>Tokotoko</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0-242-3-88214</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 </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 </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 </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 </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 </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 </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 </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Y</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 </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extLst>
                  <a:ext uri="{0D108BD9-81ED-4DB2-BD59-A6C34878D82A}">
                    <a16:rowId xmlns:a16="http://schemas.microsoft.com/office/drawing/2014/main" val="3909254432"/>
                  </a:ext>
                </a:extLst>
              </a:tr>
              <a:tr h="188670">
                <a:tc>
                  <a:txBody>
                    <a:bodyPr/>
                    <a:lstStyle/>
                    <a:p>
                      <a:pPr>
                        <a:buNone/>
                      </a:pPr>
                      <a:r>
                        <a:rPr lang="en-NZ" sz="400">
                          <a:effectLst/>
                        </a:rPr>
                        <a:t>Tokotoko Navua AWS</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 </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 </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 </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 </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 </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 </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 </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 </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 </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Y</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 </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extLst>
                  <a:ext uri="{0D108BD9-81ED-4DB2-BD59-A6C34878D82A}">
                    <a16:rowId xmlns:a16="http://schemas.microsoft.com/office/drawing/2014/main" val="1847344708"/>
                  </a:ext>
                </a:extLst>
              </a:tr>
              <a:tr h="94334">
                <a:tc>
                  <a:txBody>
                    <a:bodyPr/>
                    <a:lstStyle/>
                    <a:p>
                      <a:pPr>
                        <a:buNone/>
                      </a:pPr>
                      <a:r>
                        <a:rPr lang="en-NZ" sz="400">
                          <a:effectLst/>
                        </a:rPr>
                        <a:t>Udu Point</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0-20000-0-91652</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Y</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 </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Y</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Y</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 </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 </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Y</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Y</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 </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extLst>
                  <a:ext uri="{0D108BD9-81ED-4DB2-BD59-A6C34878D82A}">
                    <a16:rowId xmlns:a16="http://schemas.microsoft.com/office/drawing/2014/main" val="3792863"/>
                  </a:ext>
                </a:extLst>
              </a:tr>
              <a:tr h="94334">
                <a:tc>
                  <a:txBody>
                    <a:bodyPr/>
                    <a:lstStyle/>
                    <a:p>
                      <a:pPr>
                        <a:buNone/>
                      </a:pPr>
                      <a:r>
                        <a:rPr lang="en-NZ" sz="400">
                          <a:effectLst/>
                        </a:rPr>
                        <a:t>Udu Point AWS</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 </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 </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 </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 </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 </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 </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 </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 </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 </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Y</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 </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extLst>
                  <a:ext uri="{0D108BD9-81ED-4DB2-BD59-A6C34878D82A}">
                    <a16:rowId xmlns:a16="http://schemas.microsoft.com/office/drawing/2014/main" val="2262658291"/>
                  </a:ext>
                </a:extLst>
              </a:tr>
              <a:tr h="94334">
                <a:tc>
                  <a:txBody>
                    <a:bodyPr/>
                    <a:lstStyle/>
                    <a:p>
                      <a:pPr>
                        <a:buNone/>
                      </a:pPr>
                      <a:r>
                        <a:rPr lang="en-NZ" sz="400">
                          <a:effectLst/>
                        </a:rPr>
                        <a:t>Vanuabalavu</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0-20000-0-91676</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Y</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 </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Y</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 </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 </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 </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 </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Y</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Y</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 </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extLst>
                  <a:ext uri="{0D108BD9-81ED-4DB2-BD59-A6C34878D82A}">
                    <a16:rowId xmlns:a16="http://schemas.microsoft.com/office/drawing/2014/main" val="3918991982"/>
                  </a:ext>
                </a:extLst>
              </a:tr>
              <a:tr h="188670">
                <a:tc>
                  <a:txBody>
                    <a:bodyPr/>
                    <a:lstStyle/>
                    <a:p>
                      <a:pPr>
                        <a:buNone/>
                      </a:pPr>
                      <a:r>
                        <a:rPr lang="en-NZ" sz="400">
                          <a:effectLst/>
                        </a:rPr>
                        <a:t>Vanuabalavu AWS</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 </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 </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 </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 </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 </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 </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 </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 </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 </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Y</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 </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extLst>
                  <a:ext uri="{0D108BD9-81ED-4DB2-BD59-A6C34878D82A}">
                    <a16:rowId xmlns:a16="http://schemas.microsoft.com/office/drawing/2014/main" val="442022410"/>
                  </a:ext>
                </a:extLst>
              </a:tr>
              <a:tr h="94334">
                <a:tc>
                  <a:txBody>
                    <a:bodyPr/>
                    <a:lstStyle/>
                    <a:p>
                      <a:pPr>
                        <a:buNone/>
                      </a:pPr>
                      <a:r>
                        <a:rPr lang="en-NZ" sz="400">
                          <a:effectLst/>
                        </a:rPr>
                        <a:t>Vaturekuka AWS</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 </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 </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 </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 </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 </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 </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 </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 </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 </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Y</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 </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extLst>
                  <a:ext uri="{0D108BD9-81ED-4DB2-BD59-A6C34878D82A}">
                    <a16:rowId xmlns:a16="http://schemas.microsoft.com/office/drawing/2014/main" val="2796176914"/>
                  </a:ext>
                </a:extLst>
              </a:tr>
              <a:tr h="94334">
                <a:tc>
                  <a:txBody>
                    <a:bodyPr/>
                    <a:lstStyle/>
                    <a:p>
                      <a:pPr>
                        <a:buNone/>
                      </a:pPr>
                      <a:r>
                        <a:rPr lang="en-NZ" sz="400">
                          <a:effectLst/>
                        </a:rPr>
                        <a:t>Viwa  </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0-20000-0-91670</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Y</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 </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Y</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 </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 </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 </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 </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Y</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Y</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 </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extLst>
                  <a:ext uri="{0D108BD9-81ED-4DB2-BD59-A6C34878D82A}">
                    <a16:rowId xmlns:a16="http://schemas.microsoft.com/office/drawing/2014/main" val="2813497969"/>
                  </a:ext>
                </a:extLst>
              </a:tr>
              <a:tr h="94334">
                <a:tc>
                  <a:txBody>
                    <a:bodyPr/>
                    <a:lstStyle/>
                    <a:p>
                      <a:pPr>
                        <a:buNone/>
                      </a:pPr>
                      <a:r>
                        <a:rPr lang="en-NZ" sz="400">
                          <a:effectLst/>
                        </a:rPr>
                        <a:t>Viwa AWS</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 </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 </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 </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 </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 </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 </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 </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 </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 </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Y</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 </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extLst>
                  <a:ext uri="{0D108BD9-81ED-4DB2-BD59-A6C34878D82A}">
                    <a16:rowId xmlns:a16="http://schemas.microsoft.com/office/drawing/2014/main" val="3758988345"/>
                  </a:ext>
                </a:extLst>
              </a:tr>
              <a:tr h="94334">
                <a:tc>
                  <a:txBody>
                    <a:bodyPr/>
                    <a:lstStyle/>
                    <a:p>
                      <a:pPr>
                        <a:buNone/>
                      </a:pPr>
                      <a:r>
                        <a:rPr lang="en-NZ" sz="400">
                          <a:effectLst/>
                        </a:rPr>
                        <a:t>Vunisea  </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0-20000-0-91693</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 </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 </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Y</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 </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 </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 </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Y</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Y</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 </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extLst>
                  <a:ext uri="{0D108BD9-81ED-4DB2-BD59-A6C34878D82A}">
                    <a16:rowId xmlns:a16="http://schemas.microsoft.com/office/drawing/2014/main" val="1254263514"/>
                  </a:ext>
                </a:extLst>
              </a:tr>
              <a:tr h="94334">
                <a:tc>
                  <a:txBody>
                    <a:bodyPr/>
                    <a:lstStyle/>
                    <a:p>
                      <a:pPr>
                        <a:buNone/>
                      </a:pPr>
                      <a:r>
                        <a:rPr lang="en-NZ" sz="400">
                          <a:effectLst/>
                        </a:rPr>
                        <a:t>Vunisea AWS</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 </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 </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 </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 </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 </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 </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 </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 </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 </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Y</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 </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extLst>
                  <a:ext uri="{0D108BD9-81ED-4DB2-BD59-A6C34878D82A}">
                    <a16:rowId xmlns:a16="http://schemas.microsoft.com/office/drawing/2014/main" val="1541690450"/>
                  </a:ext>
                </a:extLst>
              </a:tr>
              <a:tr h="94334">
                <a:tc>
                  <a:txBody>
                    <a:bodyPr/>
                    <a:lstStyle/>
                    <a:p>
                      <a:pPr>
                        <a:buNone/>
                      </a:pPr>
                      <a:r>
                        <a:rPr lang="en-NZ" sz="400">
                          <a:effectLst/>
                        </a:rPr>
                        <a:t>Wainikoro AWS</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 </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 </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 </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 </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 </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 </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 </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 </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 </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Y</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 </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extLst>
                  <a:ext uri="{0D108BD9-81ED-4DB2-BD59-A6C34878D82A}">
                    <a16:rowId xmlns:a16="http://schemas.microsoft.com/office/drawing/2014/main" val="3091122605"/>
                  </a:ext>
                </a:extLst>
              </a:tr>
              <a:tr h="94334">
                <a:tc>
                  <a:txBody>
                    <a:bodyPr/>
                    <a:lstStyle/>
                    <a:p>
                      <a:pPr>
                        <a:buNone/>
                      </a:pPr>
                      <a:r>
                        <a:rPr lang="en-NZ" sz="400">
                          <a:effectLst/>
                        </a:rPr>
                        <a:t>Yaqara AWS</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 </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 </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 </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 </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 </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 </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 </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 </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 </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Y</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 </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extLst>
                  <a:ext uri="{0D108BD9-81ED-4DB2-BD59-A6C34878D82A}">
                    <a16:rowId xmlns:a16="http://schemas.microsoft.com/office/drawing/2014/main" val="1544688714"/>
                  </a:ext>
                </a:extLst>
              </a:tr>
              <a:tr h="94334">
                <a:tc>
                  <a:txBody>
                    <a:bodyPr/>
                    <a:lstStyle/>
                    <a:p>
                      <a:pPr>
                        <a:buNone/>
                      </a:pPr>
                      <a:r>
                        <a:rPr lang="en-NZ" sz="400">
                          <a:effectLst/>
                        </a:rPr>
                        <a:t>Yasawa-i-Rara  </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0-20000-0-91660</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Y</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 </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Y</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 </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 </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 </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 </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Y</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Y</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 </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extLst>
                  <a:ext uri="{0D108BD9-81ED-4DB2-BD59-A6C34878D82A}">
                    <a16:rowId xmlns:a16="http://schemas.microsoft.com/office/drawing/2014/main" val="1478942862"/>
                  </a:ext>
                </a:extLst>
              </a:tr>
              <a:tr h="188670">
                <a:tc>
                  <a:txBody>
                    <a:bodyPr/>
                    <a:lstStyle/>
                    <a:p>
                      <a:pPr>
                        <a:buNone/>
                      </a:pPr>
                      <a:r>
                        <a:rPr lang="en-NZ" sz="400">
                          <a:effectLst/>
                        </a:rPr>
                        <a:t>Yasawa-I-Rara AWS</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 </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 </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 </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 </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 </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 </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 </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 </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 </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a:effectLst/>
                        </a:rPr>
                        <a:t>Y</a:t>
                      </a:r>
                      <a:endParaRPr lang="en-AU" sz="40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tc>
                  <a:txBody>
                    <a:bodyPr/>
                    <a:lstStyle/>
                    <a:p>
                      <a:pPr algn="ctr">
                        <a:buNone/>
                      </a:pPr>
                      <a:r>
                        <a:rPr lang="en-NZ" sz="400" dirty="0">
                          <a:effectLst/>
                        </a:rPr>
                        <a:t> </a:t>
                      </a:r>
                      <a:endParaRPr lang="en-AU" sz="400" dirty="0">
                        <a:solidFill>
                          <a:srgbClr val="090916"/>
                        </a:solidFill>
                        <a:effectLst/>
                        <a:latin typeface="Aptos" panose="020B0004020202020204" pitchFamily="34" charset="0"/>
                        <a:ea typeface="Aptos" panose="020B0004020202020204" pitchFamily="34" charset="0"/>
                        <a:cs typeface="Aptos" panose="020B0004020202020204" pitchFamily="34" charset="0"/>
                      </a:endParaRPr>
                    </a:p>
                  </a:txBody>
                  <a:tcPr marL="26178" marR="26178" marT="0" marB="0" anchor="ctr"/>
                </a:tc>
                <a:extLst>
                  <a:ext uri="{0D108BD9-81ED-4DB2-BD59-A6C34878D82A}">
                    <a16:rowId xmlns:a16="http://schemas.microsoft.com/office/drawing/2014/main" val="998403612"/>
                  </a:ext>
                </a:extLst>
              </a:tr>
            </a:tbl>
          </a:graphicData>
        </a:graphic>
      </p:graphicFrame>
      <p:sp>
        <p:nvSpPr>
          <p:cNvPr id="7" name="Oval 6">
            <a:extLst>
              <a:ext uri="{FF2B5EF4-FFF2-40B4-BE49-F238E27FC236}">
                <a16:creationId xmlns:a16="http://schemas.microsoft.com/office/drawing/2014/main" id="{A6D9A339-35F1-2FE8-6A08-8868D8CAC760}"/>
              </a:ext>
            </a:extLst>
          </p:cNvPr>
          <p:cNvSpPr/>
          <p:nvPr/>
        </p:nvSpPr>
        <p:spPr>
          <a:xfrm>
            <a:off x="246529" y="4077148"/>
            <a:ext cx="591671" cy="451821"/>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t>8</a:t>
            </a:r>
            <a:endParaRPr lang="en-AU" dirty="0"/>
          </a:p>
        </p:txBody>
      </p:sp>
      <p:sp>
        <p:nvSpPr>
          <p:cNvPr id="8" name="Oval 7">
            <a:extLst>
              <a:ext uri="{FF2B5EF4-FFF2-40B4-BE49-F238E27FC236}">
                <a16:creationId xmlns:a16="http://schemas.microsoft.com/office/drawing/2014/main" id="{FA5BB669-0C65-CE3D-2E70-00FC416644CE}"/>
              </a:ext>
            </a:extLst>
          </p:cNvPr>
          <p:cNvSpPr/>
          <p:nvPr/>
        </p:nvSpPr>
        <p:spPr>
          <a:xfrm>
            <a:off x="6492713" y="576085"/>
            <a:ext cx="652047" cy="451821"/>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t>54</a:t>
            </a:r>
            <a:endParaRPr lang="en-AU" dirty="0"/>
          </a:p>
        </p:txBody>
      </p:sp>
      <p:pic>
        <p:nvPicPr>
          <p:cNvPr id="10" name="Picture 9">
            <a:extLst>
              <a:ext uri="{FF2B5EF4-FFF2-40B4-BE49-F238E27FC236}">
                <a16:creationId xmlns:a16="http://schemas.microsoft.com/office/drawing/2014/main" id="{2167EF79-BD25-C8A8-23EF-68A87C1267E3}"/>
              </a:ext>
            </a:extLst>
          </p:cNvPr>
          <p:cNvPicPr>
            <a:picLocks noChangeAspect="1"/>
          </p:cNvPicPr>
          <p:nvPr/>
        </p:nvPicPr>
        <p:blipFill>
          <a:blip r:embed="rId4"/>
          <a:stretch>
            <a:fillRect/>
          </a:stretch>
        </p:blipFill>
        <p:spPr>
          <a:xfrm>
            <a:off x="4354415" y="3429000"/>
            <a:ext cx="2001902" cy="3232673"/>
          </a:xfrm>
          <a:prstGeom prst="rect">
            <a:avLst/>
          </a:prstGeom>
        </p:spPr>
      </p:pic>
      <p:sp>
        <p:nvSpPr>
          <p:cNvPr id="11" name="Oval 10">
            <a:extLst>
              <a:ext uri="{FF2B5EF4-FFF2-40B4-BE49-F238E27FC236}">
                <a16:creationId xmlns:a16="http://schemas.microsoft.com/office/drawing/2014/main" id="{4F40CC05-07C3-6EAB-56DC-0B89AA52A621}"/>
              </a:ext>
            </a:extLst>
          </p:cNvPr>
          <p:cNvSpPr/>
          <p:nvPr/>
        </p:nvSpPr>
        <p:spPr>
          <a:xfrm>
            <a:off x="5704270" y="3429000"/>
            <a:ext cx="652047" cy="451821"/>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t>20</a:t>
            </a:r>
            <a:endParaRPr lang="en-AU" dirty="0"/>
          </a:p>
        </p:txBody>
      </p:sp>
    </p:spTree>
    <p:extLst>
      <p:ext uri="{BB962C8B-B14F-4D97-AF65-F5344CB8AC3E}">
        <p14:creationId xmlns:p14="http://schemas.microsoft.com/office/powerpoint/2010/main" val="428225857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1BC153-F672-E28A-7DFD-1C5C31E9E587}"/>
              </a:ext>
            </a:extLst>
          </p:cNvPr>
          <p:cNvSpPr>
            <a:spLocks noGrp="1"/>
          </p:cNvSpPr>
          <p:nvPr>
            <p:ph type="title"/>
          </p:nvPr>
        </p:nvSpPr>
        <p:spPr/>
        <p:txBody>
          <a:bodyPr/>
          <a:lstStyle/>
          <a:p>
            <a:r>
              <a:rPr lang="en-US" dirty="0"/>
              <a:t>What is a PRO Network</a:t>
            </a:r>
            <a:endParaRPr lang="en-AU" dirty="0"/>
          </a:p>
        </p:txBody>
      </p:sp>
      <p:sp>
        <p:nvSpPr>
          <p:cNvPr id="3" name="Content Placeholder 2">
            <a:extLst>
              <a:ext uri="{FF2B5EF4-FFF2-40B4-BE49-F238E27FC236}">
                <a16:creationId xmlns:a16="http://schemas.microsoft.com/office/drawing/2014/main" id="{92A819BD-ABC6-8824-D2DF-F9B26E49C631}"/>
              </a:ext>
            </a:extLst>
          </p:cNvPr>
          <p:cNvSpPr>
            <a:spLocks noGrp="1"/>
          </p:cNvSpPr>
          <p:nvPr>
            <p:ph idx="1"/>
          </p:nvPr>
        </p:nvSpPr>
        <p:spPr/>
        <p:txBody>
          <a:bodyPr/>
          <a:lstStyle/>
          <a:p>
            <a:r>
              <a:rPr lang="en-US" dirty="0"/>
              <a:t>Coordinated regional system</a:t>
            </a:r>
          </a:p>
          <a:p>
            <a:pPr lvl="1"/>
            <a:r>
              <a:rPr lang="en-US" dirty="0"/>
              <a:t>Of all our observation stations</a:t>
            </a:r>
          </a:p>
          <a:p>
            <a:pPr lvl="1"/>
            <a:r>
              <a:rPr lang="en-US" dirty="0"/>
              <a:t>Supporting sustainability</a:t>
            </a:r>
          </a:p>
          <a:p>
            <a:pPr lvl="1"/>
            <a:r>
              <a:rPr lang="en-US" dirty="0" err="1"/>
              <a:t>Harmonised</a:t>
            </a:r>
            <a:r>
              <a:rPr lang="en-US" dirty="0"/>
              <a:t> and standardized </a:t>
            </a:r>
          </a:p>
          <a:p>
            <a:pPr lvl="1"/>
            <a:r>
              <a:rPr lang="en-US" dirty="0"/>
              <a:t>Peer support and partnerships</a:t>
            </a:r>
          </a:p>
          <a:p>
            <a:pPr lvl="1"/>
            <a:endParaRPr lang="en-US" dirty="0"/>
          </a:p>
          <a:p>
            <a:r>
              <a:rPr lang="en-US" dirty="0"/>
              <a:t>Aligned with WIGOS/ GBON/ RBON</a:t>
            </a:r>
          </a:p>
          <a:p>
            <a:pPr lvl="1"/>
            <a:r>
              <a:rPr lang="en-US" dirty="0"/>
              <a:t>Clearly demarcated stations</a:t>
            </a:r>
          </a:p>
          <a:p>
            <a:pPr lvl="1"/>
            <a:r>
              <a:rPr lang="en-AU" dirty="0"/>
              <a:t>Compliance </a:t>
            </a:r>
          </a:p>
          <a:p>
            <a:pPr lvl="1"/>
            <a:r>
              <a:rPr lang="en-AU" dirty="0"/>
              <a:t>The world will know what we have</a:t>
            </a:r>
          </a:p>
          <a:p>
            <a:pPr lvl="1"/>
            <a:endParaRPr lang="en-AU" dirty="0"/>
          </a:p>
        </p:txBody>
      </p:sp>
      <p:pic>
        <p:nvPicPr>
          <p:cNvPr id="4" name="Picture 3">
            <a:extLst>
              <a:ext uri="{FF2B5EF4-FFF2-40B4-BE49-F238E27FC236}">
                <a16:creationId xmlns:a16="http://schemas.microsoft.com/office/drawing/2014/main" id="{A01B07E6-8FDF-7329-D9F6-0E94FEE4E6F0}"/>
              </a:ext>
            </a:extLst>
          </p:cNvPr>
          <p:cNvPicPr>
            <a:picLocks noChangeAspect="1"/>
          </p:cNvPicPr>
          <p:nvPr/>
        </p:nvPicPr>
        <p:blipFill>
          <a:blip r:embed="rId3">
            <a:extLst>
              <a:ext uri="{28A0092B-C50C-407E-A947-70E740481C1C}">
                <a14:useLocalDpi xmlns:a14="http://schemas.microsoft.com/office/drawing/2010/main" val="0"/>
              </a:ext>
            </a:extLst>
          </a:blip>
          <a:srcRect l="23961" t="28397" r="23960" b="5251"/>
          <a:stretch>
            <a:fillRect/>
          </a:stretch>
        </p:blipFill>
        <p:spPr>
          <a:xfrm>
            <a:off x="6709352" y="1825625"/>
            <a:ext cx="5482648" cy="3929231"/>
          </a:xfrm>
          <a:prstGeom prst="rect">
            <a:avLst/>
          </a:prstGeom>
        </p:spPr>
      </p:pic>
    </p:spTree>
    <p:extLst>
      <p:ext uri="{BB962C8B-B14F-4D97-AF65-F5344CB8AC3E}">
        <p14:creationId xmlns:p14="http://schemas.microsoft.com/office/powerpoint/2010/main" val="100010396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479D68-7B6D-AB03-0591-627797B1458D}"/>
              </a:ext>
            </a:extLst>
          </p:cNvPr>
          <p:cNvSpPr>
            <a:spLocks noGrp="1"/>
          </p:cNvSpPr>
          <p:nvPr>
            <p:ph type="title"/>
          </p:nvPr>
        </p:nvSpPr>
        <p:spPr/>
        <p:txBody>
          <a:bodyPr/>
          <a:lstStyle/>
          <a:p>
            <a:r>
              <a:rPr lang="en-US" dirty="0"/>
              <a:t>Tiered Network Concept</a:t>
            </a:r>
            <a:endParaRPr lang="en-AU" dirty="0"/>
          </a:p>
        </p:txBody>
      </p:sp>
      <p:sp>
        <p:nvSpPr>
          <p:cNvPr id="3" name="Content Placeholder 2">
            <a:extLst>
              <a:ext uri="{FF2B5EF4-FFF2-40B4-BE49-F238E27FC236}">
                <a16:creationId xmlns:a16="http://schemas.microsoft.com/office/drawing/2014/main" id="{EBDB5415-0664-0639-298F-D9EC36EEA68B}"/>
              </a:ext>
            </a:extLst>
          </p:cNvPr>
          <p:cNvSpPr>
            <a:spLocks noGrp="1"/>
          </p:cNvSpPr>
          <p:nvPr>
            <p:ph idx="1"/>
          </p:nvPr>
        </p:nvSpPr>
        <p:spPr/>
        <p:txBody>
          <a:bodyPr>
            <a:normAutofit fontScale="85000" lnSpcReduction="20000"/>
          </a:bodyPr>
          <a:lstStyle/>
          <a:p>
            <a:pPr marL="0" indent="0">
              <a:buNone/>
            </a:pPr>
            <a:r>
              <a:rPr lang="en-US" dirty="0"/>
              <a:t>Supporting the sustainability of the observation network is no small feat, in fact it is an on-going mountain of a challenge</a:t>
            </a:r>
          </a:p>
          <a:p>
            <a:pPr marL="0" indent="0">
              <a:buNone/>
            </a:pPr>
            <a:endParaRPr lang="en-US" dirty="0"/>
          </a:p>
          <a:p>
            <a:pPr marL="0" indent="0">
              <a:buNone/>
            </a:pPr>
            <a:r>
              <a:rPr lang="en-US" dirty="0"/>
              <a:t>But we in the Pacific are resilient, we are strong.  We know how to </a:t>
            </a:r>
            <a:r>
              <a:rPr lang="en-US" dirty="0" err="1"/>
              <a:t>prioritise</a:t>
            </a:r>
            <a:r>
              <a:rPr lang="en-US" dirty="0"/>
              <a:t> and most times, to live without.</a:t>
            </a:r>
          </a:p>
          <a:p>
            <a:pPr marL="0" indent="0">
              <a:buNone/>
            </a:pPr>
            <a:endParaRPr lang="en-US" dirty="0"/>
          </a:p>
          <a:p>
            <a:pPr marL="0" indent="0">
              <a:buNone/>
            </a:pPr>
            <a:r>
              <a:rPr lang="en-US" dirty="0"/>
              <a:t>By working together, we are addressing our gaps.  So this concept is about addressing the Big Mountain, one step at a time. </a:t>
            </a:r>
          </a:p>
          <a:p>
            <a:pPr marL="0" indent="0">
              <a:buNone/>
            </a:pPr>
            <a:endParaRPr lang="en-US" dirty="0"/>
          </a:p>
          <a:p>
            <a:r>
              <a:rPr lang="en-US" dirty="0"/>
              <a:t>Tier 1: Reference (Global stations – GBON, GUAN, etc.)</a:t>
            </a:r>
          </a:p>
          <a:p>
            <a:r>
              <a:rPr lang="en-US" dirty="0"/>
              <a:t>Tier 2: Operational (Radars, AWOS, AWS, etc.)</a:t>
            </a:r>
          </a:p>
          <a:p>
            <a:r>
              <a:rPr lang="en-US" dirty="0"/>
              <a:t>Tier 3: Supplementary (sector specific support, targeted observation)</a:t>
            </a:r>
            <a:endParaRPr lang="en-AU" dirty="0"/>
          </a:p>
        </p:txBody>
      </p:sp>
    </p:spTree>
    <p:extLst>
      <p:ext uri="{BB962C8B-B14F-4D97-AF65-F5344CB8AC3E}">
        <p14:creationId xmlns:p14="http://schemas.microsoft.com/office/powerpoint/2010/main" val="213806011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60209F-C9DC-620C-7FC9-B6EA5A6FAF31}"/>
              </a:ext>
            </a:extLst>
          </p:cNvPr>
          <p:cNvSpPr>
            <a:spLocks noGrp="1"/>
          </p:cNvSpPr>
          <p:nvPr>
            <p:ph type="title"/>
          </p:nvPr>
        </p:nvSpPr>
        <p:spPr/>
        <p:txBody>
          <a:bodyPr/>
          <a:lstStyle/>
          <a:p>
            <a:r>
              <a:rPr lang="en-US" dirty="0"/>
              <a:t>System of Systems</a:t>
            </a:r>
            <a:endParaRPr lang="en-AU" dirty="0"/>
          </a:p>
        </p:txBody>
      </p:sp>
      <p:sp>
        <p:nvSpPr>
          <p:cNvPr id="3" name="Content Placeholder 2">
            <a:extLst>
              <a:ext uri="{FF2B5EF4-FFF2-40B4-BE49-F238E27FC236}">
                <a16:creationId xmlns:a16="http://schemas.microsoft.com/office/drawing/2014/main" id="{310C92C0-FF4C-C1F0-96E8-2B4CB2AF6B81}"/>
              </a:ext>
            </a:extLst>
          </p:cNvPr>
          <p:cNvSpPr>
            <a:spLocks noGrp="1"/>
          </p:cNvSpPr>
          <p:nvPr>
            <p:ph idx="1"/>
          </p:nvPr>
        </p:nvSpPr>
        <p:spPr/>
        <p:txBody>
          <a:bodyPr/>
          <a:lstStyle/>
          <a:p>
            <a:r>
              <a:rPr lang="en-US" dirty="0"/>
              <a:t>Integrates Met, Hydro, Ocean, Geo, etc.</a:t>
            </a:r>
          </a:p>
          <a:p>
            <a:r>
              <a:rPr lang="en-US" dirty="0"/>
              <a:t>Unified backbone </a:t>
            </a:r>
            <a:endParaRPr lang="en-AU" dirty="0"/>
          </a:p>
        </p:txBody>
      </p:sp>
    </p:spTree>
    <p:extLst>
      <p:ext uri="{BB962C8B-B14F-4D97-AF65-F5344CB8AC3E}">
        <p14:creationId xmlns:p14="http://schemas.microsoft.com/office/powerpoint/2010/main" val="195366650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C34338-5C1D-9175-6BA0-36C727EC8274}"/>
              </a:ext>
            </a:extLst>
          </p:cNvPr>
          <p:cNvSpPr>
            <a:spLocks noGrp="1"/>
          </p:cNvSpPr>
          <p:nvPr>
            <p:ph type="title"/>
          </p:nvPr>
        </p:nvSpPr>
        <p:spPr>
          <a:xfrm>
            <a:off x="838200" y="365125"/>
            <a:ext cx="10515600" cy="1325563"/>
          </a:xfrm>
        </p:spPr>
        <p:txBody>
          <a:bodyPr anchor="ctr">
            <a:normAutofit/>
          </a:bodyPr>
          <a:lstStyle/>
          <a:p>
            <a:r>
              <a:rPr lang="en-US" dirty="0"/>
              <a:t>Strategic Priorities</a:t>
            </a:r>
            <a:endParaRPr lang="en-AU" dirty="0"/>
          </a:p>
        </p:txBody>
      </p:sp>
      <p:graphicFrame>
        <p:nvGraphicFramePr>
          <p:cNvPr id="5" name="Content Placeholder 2">
            <a:extLst>
              <a:ext uri="{FF2B5EF4-FFF2-40B4-BE49-F238E27FC236}">
                <a16:creationId xmlns:a16="http://schemas.microsoft.com/office/drawing/2014/main" id="{61BBE65A-56A5-08BF-C5DA-71E5335D92B3}"/>
              </a:ext>
            </a:extLst>
          </p:cNvPr>
          <p:cNvGraphicFramePr>
            <a:graphicFrameLocks noGrp="1"/>
          </p:cNvGraphicFramePr>
          <p:nvPr>
            <p:ph idx="1"/>
            <p:extLst>
              <p:ext uri="{D42A27DB-BD31-4B8C-83A1-F6EECF244321}">
                <p14:modId xmlns:p14="http://schemas.microsoft.com/office/powerpoint/2010/main" val="1529572403"/>
              </p:ext>
            </p:extLst>
          </p:nvPr>
        </p:nvGraphicFramePr>
        <p:xfrm>
          <a:off x="838200" y="1556684"/>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95683976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345FB25-ED7D-2F3D-F2F5-02B63F9CA28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197D4CA-53E9-2242-6F26-26A8869D9D8C}"/>
              </a:ext>
            </a:extLst>
          </p:cNvPr>
          <p:cNvSpPr>
            <a:spLocks noGrp="1"/>
          </p:cNvSpPr>
          <p:nvPr>
            <p:ph type="title"/>
          </p:nvPr>
        </p:nvSpPr>
        <p:spPr>
          <a:xfrm>
            <a:off x="838200" y="365125"/>
            <a:ext cx="10515600" cy="1325563"/>
          </a:xfrm>
        </p:spPr>
        <p:txBody>
          <a:bodyPr anchor="ctr">
            <a:normAutofit/>
          </a:bodyPr>
          <a:lstStyle/>
          <a:p>
            <a:r>
              <a:rPr lang="en-US" dirty="0"/>
              <a:t>Strategic Priorities</a:t>
            </a:r>
            <a:endParaRPr lang="en-AU" dirty="0"/>
          </a:p>
        </p:txBody>
      </p:sp>
      <p:graphicFrame>
        <p:nvGraphicFramePr>
          <p:cNvPr id="5" name="Content Placeholder 2">
            <a:extLst>
              <a:ext uri="{FF2B5EF4-FFF2-40B4-BE49-F238E27FC236}">
                <a16:creationId xmlns:a16="http://schemas.microsoft.com/office/drawing/2014/main" id="{5BD73522-D211-B216-7CC7-E47F197B33F4}"/>
              </a:ext>
            </a:extLst>
          </p:cNvPr>
          <p:cNvGraphicFramePr>
            <a:graphicFrameLocks noGrp="1"/>
          </p:cNvGraphicFramePr>
          <p:nvPr>
            <p:ph idx="1"/>
            <p:extLst>
              <p:ext uri="{D42A27DB-BD31-4B8C-83A1-F6EECF244321}">
                <p14:modId xmlns:p14="http://schemas.microsoft.com/office/powerpoint/2010/main" val="3751309711"/>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07517252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26BE520-952F-1691-F37C-A94FCEE940D0}"/>
              </a:ext>
            </a:extLst>
          </p:cNvPr>
          <p:cNvSpPr>
            <a:spLocks noGrp="1"/>
          </p:cNvSpPr>
          <p:nvPr>
            <p:ph type="ctrTitle"/>
          </p:nvPr>
        </p:nvSpPr>
        <p:spPr>
          <a:xfrm>
            <a:off x="1524000" y="1122363"/>
            <a:ext cx="9144000" cy="2387600"/>
          </a:xfrm>
        </p:spPr>
        <p:txBody>
          <a:bodyPr anchor="b">
            <a:normAutofit/>
          </a:bodyPr>
          <a:lstStyle/>
          <a:p>
            <a:pPr marL="0" indent="0">
              <a:buNone/>
            </a:pPr>
            <a:r>
              <a:rPr lang="en-US" dirty="0"/>
              <a:t>Thank you, any questions?</a:t>
            </a:r>
            <a:endParaRPr lang="en-AU" dirty="0"/>
          </a:p>
        </p:txBody>
      </p:sp>
      <p:sp>
        <p:nvSpPr>
          <p:cNvPr id="8" name="Subtitle 2">
            <a:extLst>
              <a:ext uri="{FF2B5EF4-FFF2-40B4-BE49-F238E27FC236}">
                <a16:creationId xmlns:a16="http://schemas.microsoft.com/office/drawing/2014/main" id="{0287640B-7D2B-6D89-2AA8-F187A4756B0F}"/>
              </a:ext>
            </a:extLst>
          </p:cNvPr>
          <p:cNvSpPr>
            <a:spLocks noGrp="1"/>
          </p:cNvSpPr>
          <p:nvPr>
            <p:ph type="subTitle" idx="1"/>
          </p:nvPr>
        </p:nvSpPr>
        <p:spPr>
          <a:xfrm>
            <a:off x="1524000" y="3602038"/>
            <a:ext cx="9144000" cy="1655762"/>
          </a:xfrm>
        </p:spPr>
        <p:txBody>
          <a:bodyPr/>
          <a:lstStyle/>
          <a:p>
            <a:endParaRPr lang="en-US" dirty="0"/>
          </a:p>
          <a:p>
            <a:endParaRPr lang="en-US" dirty="0"/>
          </a:p>
        </p:txBody>
      </p:sp>
    </p:spTree>
    <p:extLst>
      <p:ext uri="{BB962C8B-B14F-4D97-AF65-F5344CB8AC3E}">
        <p14:creationId xmlns:p14="http://schemas.microsoft.com/office/powerpoint/2010/main" val="75477827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op_x0020_2_x0020_Data_x0020_Framework_x0020_Principles xmlns="5c9379e0-c8fe-4c72-bd8d-06eab88b1c4d" xsi:nil="true"/>
    <TaxCatchAll xmlns="4600bc44-2015-4da8-875d-07b815e122b5" xsi:nil="true"/>
    <lcf76f155ced4ddcb4097134ff3c332f xmlns="5c9379e0-c8fe-4c72-bd8d-06eab88b1c4d">
      <Terms xmlns="http://schemas.microsoft.com/office/infopath/2007/PartnerControls"/>
    </lcf76f155ced4ddcb4097134ff3c332f>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61B93D4149CF1F4A82E5E3E1C517E5E7" ma:contentTypeVersion="14" ma:contentTypeDescription="Create a new document." ma:contentTypeScope="" ma:versionID="8ad193fbfcbf4566f63298ea2daa23e7">
  <xsd:schema xmlns:xsd="http://www.w3.org/2001/XMLSchema" xmlns:xs="http://www.w3.org/2001/XMLSchema" xmlns:p="http://schemas.microsoft.com/office/2006/metadata/properties" xmlns:ns2="5c9379e0-c8fe-4c72-bd8d-06eab88b1c4d" xmlns:ns3="4600bc44-2015-4da8-875d-07b815e122b5" targetNamespace="http://schemas.microsoft.com/office/2006/metadata/properties" ma:root="true" ma:fieldsID="dfa26346bf4f8b207cd093a399659714" ns2:_="" ns3:_="">
    <xsd:import namespace="5c9379e0-c8fe-4c72-bd8d-06eab88b1c4d"/>
    <xsd:import namespace="4600bc44-2015-4da8-875d-07b815e122b5"/>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MediaServiceDateTaken"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ServiceLocation" minOccurs="0"/>
                <xsd:element ref="ns2:MediaLengthInSeconds" minOccurs="0"/>
                <xsd:element ref="ns2:Top_x0020_2_x0020_Data_x0020_Framework_x0020_Principl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c9379e0-c8fe-4c72-bd8d-06eab88b1c4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MediaServiceDateTaken" ma:index="12" nillable="true" ma:displayName="MediaServiceDateTaken" ma:hidden="true" ma:indexed="true" ma:internalName="MediaServiceDateTaken" ma:readOnly="true">
      <xsd:simpleType>
        <xsd:restriction base="dms:Text"/>
      </xsd:simpleType>
    </xsd:element>
    <xsd:element name="lcf76f155ced4ddcb4097134ff3c332f" ma:index="14" nillable="true" ma:taxonomy="true" ma:internalName="lcf76f155ced4ddcb4097134ff3c332f" ma:taxonomyFieldName="MediaServiceImageTags" ma:displayName="Image Tags" ma:readOnly="false" ma:fieldId="{5cf76f15-5ced-4ddc-b409-7134ff3c332f}" ma:taxonomyMulti="true" ma:sspId="5926c1b7-6265-4b08-9951-3c22af25e65f" ma:termSetId="09814cd3-568e-fe90-9814-8d621ff8fb84" ma:anchorId="fba54fb3-c3e1-fe81-a776-ca4b69148c4d" ma:open="true" ma:isKeyword="false">
      <xsd:complexType>
        <xsd:sequence>
          <xsd:element ref="pc:Terms" minOccurs="0" maxOccurs="1"/>
        </xsd:sequence>
      </xsd:complex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Location" ma:index="19" nillable="true" ma:displayName="Location" ma:indexed="true" ma:internalName="MediaServiceLocation" ma:readOnly="true">
      <xsd:simpleType>
        <xsd:restriction base="dms:Text"/>
      </xsd:simpleType>
    </xsd:element>
    <xsd:element name="MediaLengthInSeconds" ma:index="20" nillable="true" ma:displayName="MediaLengthInSeconds" ma:hidden="true" ma:internalName="MediaLengthInSeconds" ma:readOnly="true">
      <xsd:simpleType>
        <xsd:restriction base="dms:Unknown"/>
      </xsd:simpleType>
    </xsd:element>
    <xsd:element name="Top_x0020_2_x0020_Data_x0020_Framework_x0020_Principles" ma:index="21" nillable="true" ma:displayName="Top 2 Data Framework Principles" ma:format="Dropdown" ma:internalName="Top_x0020_2_x0020_Data_x0020_Framework_x0020_Principles">
      <xsd:complexType>
        <xsd:complexContent>
          <xsd:extension base="dms:MultiChoice">
            <xsd:sequence>
              <xsd:element name="Value" maxOccurs="unbounded" minOccurs="0" nillable="true">
                <xsd:simpleType>
                  <xsd:restriction base="dms:Choice">
                    <xsd:enumeration value="1. A Sustainable Financing and Asset Management Roadmap (Appendix B) and Improvement Strategies for each asset class are developed and updated at least every 5 years, to guide capability uplift and asset performance in the region."/>
                    <xsd:enumeration value="2.  Standardised regional technology for inter-operability and establish preferred supplier panel contracts for the Pacific, to streamline sharing of spares and maintenance resources, reduce cost and technical burden for countries through pooled regional solutions."/>
                    <xsd:enumeration value="3. Establish the Pacific MHEWS Asset Management Operational Fund and Investment Facility, to provide sustainable long-term pooled financing to operate and maintain critical regional assets, supplementing national budgets."/>
                    <xsd:enumeration value="4. Critical regional assets for MHEWS are agreed and identified as the Pacific Regional Observing Network (Appendix C) and is reviewed at least biennially. This includes enabling assets such as regional training centre, regional instrument centre, pacific WIS2 node and pacific integrated forecasting platform. GBON SOFF stations are a subset."/>
                  </xsd:restriction>
                </xsd:simpleType>
              </xsd:element>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4600bc44-2015-4da8-875d-07b815e122b5" elementFormDefault="qualified">
    <xsd:import namespace="http://schemas.microsoft.com/office/2006/documentManagement/types"/>
    <xsd:import namespace="http://schemas.microsoft.com/office/infopath/2007/PartnerControls"/>
    <xsd:element name="TaxCatchAll" ma:index="15" nillable="true" ma:displayName="Taxonomy Catch All Column" ma:hidden="true" ma:list="{d910c851-c325-4e55-9a04-b815e3608e32}" ma:internalName="TaxCatchAll" ma:showField="CatchAllData" ma:web="4600bc44-2015-4da8-875d-07b815e122b5">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BDFEF074-B682-44D3-809E-959F76D0E174}">
  <ds:schemaRefs>
    <ds:schemaRef ds:uri="http://schemas.microsoft.com/office/2006/documentManagement/types"/>
    <ds:schemaRef ds:uri="http://schemas.microsoft.com/office/2006/metadata/properties"/>
    <ds:schemaRef ds:uri="http://www.w3.org/XML/1998/namespace"/>
    <ds:schemaRef ds:uri="http://purl.org/dc/dcmitype/"/>
    <ds:schemaRef ds:uri="http://schemas.microsoft.com/office/infopath/2007/PartnerControls"/>
    <ds:schemaRef ds:uri="5c9379e0-c8fe-4c72-bd8d-06eab88b1c4d"/>
    <ds:schemaRef ds:uri="http://purl.org/dc/terms/"/>
    <ds:schemaRef ds:uri="http://schemas.openxmlformats.org/package/2006/metadata/core-properties"/>
    <ds:schemaRef ds:uri="4600bc44-2015-4da8-875d-07b815e122b5"/>
    <ds:schemaRef ds:uri="http://purl.org/dc/elements/1.1/"/>
  </ds:schemaRefs>
</ds:datastoreItem>
</file>

<file path=customXml/itemProps2.xml><?xml version="1.0" encoding="utf-8"?>
<ds:datastoreItem xmlns:ds="http://schemas.openxmlformats.org/officeDocument/2006/customXml" ds:itemID="{E55E41A7-0C68-4541-9BAD-A09E390FDC71}">
  <ds:schemaRefs>
    <ds:schemaRef ds:uri="http://schemas.microsoft.com/sharepoint/v3/contenttype/forms"/>
  </ds:schemaRefs>
</ds:datastoreItem>
</file>

<file path=customXml/itemProps3.xml><?xml version="1.0" encoding="utf-8"?>
<ds:datastoreItem xmlns:ds="http://schemas.openxmlformats.org/officeDocument/2006/customXml" ds:itemID="{043AC51F-A286-4C9E-98B7-DDD7A543BCE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5c9379e0-c8fe-4c72-bd8d-06eab88b1c4d"/>
    <ds:schemaRef ds:uri="4600bc44-2015-4da8-875d-07b815e122b5"/>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2049</TotalTime>
  <Words>1420</Words>
  <Application>Microsoft Office PowerPoint</Application>
  <PresentationFormat>Widescreen</PresentationFormat>
  <Paragraphs>724</Paragraphs>
  <Slides>9</Slides>
  <Notes>3</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9</vt:i4>
      </vt:variant>
    </vt:vector>
  </HeadingPairs>
  <TitlesOfParts>
    <vt:vector size="13" baseType="lpstr">
      <vt:lpstr>Aptos</vt:lpstr>
      <vt:lpstr>Aptos Display</vt:lpstr>
      <vt:lpstr>Arial</vt:lpstr>
      <vt:lpstr>Office Theme</vt:lpstr>
      <vt:lpstr>Defining a Pacific Regional Observation Network (Discussion on Paper 9.6 - Annex 4)</vt:lpstr>
      <vt:lpstr>Why It Matters</vt:lpstr>
      <vt:lpstr>Current Challenges</vt:lpstr>
      <vt:lpstr>What is a PRO Network</vt:lpstr>
      <vt:lpstr>Tiered Network Concept</vt:lpstr>
      <vt:lpstr>System of Systems</vt:lpstr>
      <vt:lpstr>Strategic Priorities</vt:lpstr>
      <vt:lpstr>Strategic Priorities</vt:lpstr>
      <vt:lpstr>Thank you, any questions?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Marica Ratuki</dc:creator>
  <cp:lastModifiedBy>Marica Ratuki</cp:lastModifiedBy>
  <cp:revision>35</cp:revision>
  <dcterms:created xsi:type="dcterms:W3CDTF">2025-12-07T07:01:08Z</dcterms:created>
  <dcterms:modified xsi:type="dcterms:W3CDTF">2026-05-28T09:38:04Z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0x01010061B93D4149CF1F4A82E5E3E1C517E5E7</vt:lpwstr>
  </property>
  <property fmtid="{D5CDD505-2E9C-101B-9397-08002B2CF9AE}" pid="3" name="MediaServiceImageTags">
    <vt:lpwstr/>
  </property>
</Properties>
</file>