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 id="269" r:id="rId3"/>
    <p:sldId id="270" r:id="rId4"/>
    <p:sldId id="272" r:id="rId5"/>
    <p:sldId id="262" r:id="rId6"/>
    <p:sldId id="261" r:id="rId7"/>
    <p:sldId id="258" r:id="rId8"/>
    <p:sldId id="257"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5" autoAdjust="0"/>
    <p:restoredTop sz="94660"/>
  </p:normalViewPr>
  <p:slideViewPr>
    <p:cSldViewPr snapToGrid="0">
      <p:cViewPr varScale="1">
        <p:scale>
          <a:sx n="59" d="100"/>
          <a:sy n="59" d="100"/>
        </p:scale>
        <p:origin x="80" y="1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CEB196-79C4-4852-8A7E-EBA7AE2D98BE}" type="doc">
      <dgm:prSet loTypeId="urn:microsoft.com/office/officeart/2005/8/layout/radial1" loCatId="cycle" qsTypeId="urn:microsoft.com/office/officeart/2005/8/quickstyle/simple3" qsCatId="simple" csTypeId="urn:microsoft.com/office/officeart/2005/8/colors/accent1_2" csCatId="accent1" phldr="1"/>
      <dgm:spPr/>
      <dgm:t>
        <a:bodyPr/>
        <a:lstStyle/>
        <a:p>
          <a:endParaRPr lang="en-AU"/>
        </a:p>
      </dgm:t>
    </dgm:pt>
    <dgm:pt modelId="{08CDC77C-C522-4381-A788-DFB999F4D66C}">
      <dgm:prSet phldrT="[Text]" custT="1"/>
      <dgm:spPr/>
      <dgm:t>
        <a:bodyPr/>
        <a:lstStyle/>
        <a:p>
          <a:r>
            <a:rPr lang="en-US" sz="2800" dirty="0"/>
            <a:t>PACIFIC</a:t>
          </a:r>
          <a:r>
            <a:rPr lang="en-US" sz="1800" dirty="0"/>
            <a:t>                   </a:t>
          </a:r>
          <a:r>
            <a:rPr lang="en-US" sz="1600" b="1" dirty="0"/>
            <a:t>HYDRO-MET/MHEWS ASSET MAINTENANCE</a:t>
          </a:r>
        </a:p>
        <a:p>
          <a:r>
            <a:rPr lang="en-AU" sz="1600" b="1" dirty="0">
              <a:solidFill>
                <a:schemeClr val="accent5">
                  <a:lumMod val="75000"/>
                </a:schemeClr>
              </a:solidFill>
            </a:rPr>
            <a:t>OPERATIONAL FUNDS    </a:t>
          </a:r>
        </a:p>
        <a:p>
          <a:r>
            <a:rPr lang="en-AU" sz="1600" b="1" dirty="0"/>
            <a:t>(SPREP)</a:t>
          </a:r>
        </a:p>
      </dgm:t>
    </dgm:pt>
    <dgm:pt modelId="{F406596F-9DA9-490A-89C6-CB842A11C404}" type="parTrans" cxnId="{CA963309-3F0D-48D4-9D24-A7EAC20DA788}">
      <dgm:prSet/>
      <dgm:spPr/>
      <dgm:t>
        <a:bodyPr/>
        <a:lstStyle/>
        <a:p>
          <a:endParaRPr lang="en-AU"/>
        </a:p>
      </dgm:t>
    </dgm:pt>
    <dgm:pt modelId="{0EC2EECE-9E8A-4BC6-A241-1D7562C2C912}" type="sibTrans" cxnId="{CA963309-3F0D-48D4-9D24-A7EAC20DA788}">
      <dgm:prSet/>
      <dgm:spPr/>
      <dgm:t>
        <a:bodyPr/>
        <a:lstStyle/>
        <a:p>
          <a:endParaRPr lang="en-AU"/>
        </a:p>
      </dgm:t>
    </dgm:pt>
    <dgm:pt modelId="{DEB63CD9-86D9-4565-9CE6-76C892143357}">
      <dgm:prSet phldrT="[Text]"/>
      <dgm:spPr/>
      <dgm:t>
        <a:bodyPr/>
        <a:lstStyle/>
        <a:p>
          <a:r>
            <a:rPr lang="en-US" dirty="0"/>
            <a:t>NI</a:t>
          </a:r>
          <a:endParaRPr lang="en-AU" dirty="0"/>
        </a:p>
      </dgm:t>
    </dgm:pt>
    <dgm:pt modelId="{59FFC538-A784-41E6-902F-2CBBD9FED646}" type="parTrans" cxnId="{2949BE30-318E-4243-B7EF-3FFCF72388B0}">
      <dgm:prSet/>
      <dgm:spPr>
        <a:ln>
          <a:headEnd type="arrow"/>
        </a:ln>
      </dgm:spPr>
      <dgm:t>
        <a:bodyPr/>
        <a:lstStyle/>
        <a:p>
          <a:endParaRPr lang="en-AU"/>
        </a:p>
      </dgm:t>
    </dgm:pt>
    <dgm:pt modelId="{2F513817-E9C5-4071-9628-60E8939CCFAA}" type="sibTrans" cxnId="{2949BE30-318E-4243-B7EF-3FFCF72388B0}">
      <dgm:prSet/>
      <dgm:spPr/>
      <dgm:t>
        <a:bodyPr/>
        <a:lstStyle/>
        <a:p>
          <a:endParaRPr lang="en-AU"/>
        </a:p>
      </dgm:t>
    </dgm:pt>
    <dgm:pt modelId="{7006B221-0454-4DB1-BB6A-A1B918720428}">
      <dgm:prSet phldrT="[Text]"/>
      <dgm:spPr/>
      <dgm:t>
        <a:bodyPr/>
        <a:lstStyle/>
        <a:p>
          <a:r>
            <a:rPr lang="en-US" dirty="0"/>
            <a:t>TV</a:t>
          </a:r>
          <a:endParaRPr lang="en-AU" dirty="0"/>
        </a:p>
      </dgm:t>
    </dgm:pt>
    <dgm:pt modelId="{15296A59-5CBE-4A54-A261-A6B24AB753BB}" type="parTrans" cxnId="{B97E24A4-F1A4-4FFE-B7C2-B6167EF237F6}">
      <dgm:prSet/>
      <dgm:spPr>
        <a:ln>
          <a:headEnd type="arrow"/>
        </a:ln>
      </dgm:spPr>
      <dgm:t>
        <a:bodyPr/>
        <a:lstStyle/>
        <a:p>
          <a:endParaRPr lang="en-AU"/>
        </a:p>
      </dgm:t>
    </dgm:pt>
    <dgm:pt modelId="{759B2BEB-8603-435A-AB30-08EEC329ED0C}" type="sibTrans" cxnId="{B97E24A4-F1A4-4FFE-B7C2-B6167EF237F6}">
      <dgm:prSet/>
      <dgm:spPr/>
      <dgm:t>
        <a:bodyPr/>
        <a:lstStyle/>
        <a:p>
          <a:endParaRPr lang="en-AU"/>
        </a:p>
      </dgm:t>
    </dgm:pt>
    <dgm:pt modelId="{A564600C-293F-4891-9365-4E0C7B320246}">
      <dgm:prSet phldrT="[Text]"/>
      <dgm:spPr/>
      <dgm:t>
        <a:bodyPr/>
        <a:lstStyle/>
        <a:p>
          <a:r>
            <a:rPr lang="en-US" dirty="0"/>
            <a:t>TO</a:t>
          </a:r>
          <a:endParaRPr lang="en-AU" dirty="0"/>
        </a:p>
      </dgm:t>
    </dgm:pt>
    <dgm:pt modelId="{BD51322E-7894-496B-B6A1-5E5F7BAB1D48}" type="parTrans" cxnId="{043382B0-4EBB-479F-9790-F2D3545BBD2C}">
      <dgm:prSet/>
      <dgm:spPr>
        <a:ln>
          <a:headEnd type="arrow"/>
        </a:ln>
      </dgm:spPr>
      <dgm:t>
        <a:bodyPr/>
        <a:lstStyle/>
        <a:p>
          <a:endParaRPr lang="en-AU"/>
        </a:p>
      </dgm:t>
    </dgm:pt>
    <dgm:pt modelId="{C313F412-C575-42ED-9C68-465235523645}" type="sibTrans" cxnId="{043382B0-4EBB-479F-9790-F2D3545BBD2C}">
      <dgm:prSet/>
      <dgm:spPr/>
      <dgm:t>
        <a:bodyPr/>
        <a:lstStyle/>
        <a:p>
          <a:endParaRPr lang="en-AU"/>
        </a:p>
      </dgm:t>
    </dgm:pt>
    <dgm:pt modelId="{CA4F3436-A7D9-4909-85CF-26A0595DF403}">
      <dgm:prSet phldrT="[Text]"/>
      <dgm:spPr/>
      <dgm:t>
        <a:bodyPr/>
        <a:lstStyle/>
        <a:p>
          <a:r>
            <a:rPr lang="en-US" dirty="0"/>
            <a:t>SO</a:t>
          </a:r>
          <a:endParaRPr lang="en-AU" dirty="0"/>
        </a:p>
      </dgm:t>
    </dgm:pt>
    <dgm:pt modelId="{1DA8C2A8-97F2-4B5F-9E1B-86CF48E8C380}" type="parTrans" cxnId="{E75B9560-0DC0-4F79-92C7-DB0ECA9DE2F9}">
      <dgm:prSet/>
      <dgm:spPr>
        <a:ln>
          <a:headEnd type="arrow"/>
        </a:ln>
      </dgm:spPr>
      <dgm:t>
        <a:bodyPr/>
        <a:lstStyle/>
        <a:p>
          <a:endParaRPr lang="en-AU"/>
        </a:p>
      </dgm:t>
    </dgm:pt>
    <dgm:pt modelId="{388FB369-66F3-4B1E-8D0C-2F840677DBA0}" type="sibTrans" cxnId="{E75B9560-0DC0-4F79-92C7-DB0ECA9DE2F9}">
      <dgm:prSet/>
      <dgm:spPr/>
      <dgm:t>
        <a:bodyPr/>
        <a:lstStyle/>
        <a:p>
          <a:endParaRPr lang="en-AU"/>
        </a:p>
      </dgm:t>
    </dgm:pt>
    <dgm:pt modelId="{23B33059-A76C-427C-8B27-443F2F62D00D}">
      <dgm:prSet/>
      <dgm:spPr/>
      <dgm:t>
        <a:bodyPr/>
        <a:lstStyle/>
        <a:p>
          <a:r>
            <a:rPr lang="en-US" dirty="0"/>
            <a:t>FJ</a:t>
          </a:r>
          <a:endParaRPr lang="en-AU" dirty="0"/>
        </a:p>
      </dgm:t>
    </dgm:pt>
    <dgm:pt modelId="{B60CBEB5-7175-40B5-8FF1-639B4F293FA8}" type="parTrans" cxnId="{E25E433A-1030-4D87-8EAA-9D7C6266E11C}">
      <dgm:prSet/>
      <dgm:spPr>
        <a:ln>
          <a:headEnd type="arrow"/>
        </a:ln>
      </dgm:spPr>
      <dgm:t>
        <a:bodyPr/>
        <a:lstStyle/>
        <a:p>
          <a:endParaRPr lang="en-AU"/>
        </a:p>
      </dgm:t>
    </dgm:pt>
    <dgm:pt modelId="{D4E158EC-FA1D-4EA9-8775-DD041B7AF6F4}" type="sibTrans" cxnId="{E25E433A-1030-4D87-8EAA-9D7C6266E11C}">
      <dgm:prSet/>
      <dgm:spPr/>
      <dgm:t>
        <a:bodyPr/>
        <a:lstStyle/>
        <a:p>
          <a:endParaRPr lang="en-AU"/>
        </a:p>
      </dgm:t>
    </dgm:pt>
    <dgm:pt modelId="{8BA791C0-9AAC-485F-A6B3-2A46902C6E67}">
      <dgm:prSet/>
      <dgm:spPr/>
      <dgm:t>
        <a:bodyPr/>
        <a:lstStyle/>
        <a:p>
          <a:r>
            <a:rPr lang="en-US" dirty="0"/>
            <a:t>CI</a:t>
          </a:r>
          <a:endParaRPr lang="en-AU" dirty="0"/>
        </a:p>
      </dgm:t>
    </dgm:pt>
    <dgm:pt modelId="{A96B6504-A71B-4E3F-BCA2-6DF33FD86731}" type="parTrans" cxnId="{4A570E77-FB40-4FB5-8DFF-3DC011402C5C}">
      <dgm:prSet/>
      <dgm:spPr>
        <a:ln>
          <a:headEnd type="arrow"/>
        </a:ln>
      </dgm:spPr>
      <dgm:t>
        <a:bodyPr/>
        <a:lstStyle/>
        <a:p>
          <a:endParaRPr lang="en-AU"/>
        </a:p>
      </dgm:t>
    </dgm:pt>
    <dgm:pt modelId="{DE205EEA-CCB9-4FCB-A475-B0301309AB02}" type="sibTrans" cxnId="{4A570E77-FB40-4FB5-8DFF-3DC011402C5C}">
      <dgm:prSet/>
      <dgm:spPr/>
      <dgm:t>
        <a:bodyPr/>
        <a:lstStyle/>
        <a:p>
          <a:endParaRPr lang="en-AU"/>
        </a:p>
      </dgm:t>
    </dgm:pt>
    <dgm:pt modelId="{E8375464-B32C-4181-A8FD-EE574121C1E1}">
      <dgm:prSet/>
      <dgm:spPr/>
      <dgm:t>
        <a:bodyPr/>
        <a:lstStyle/>
        <a:p>
          <a:r>
            <a:rPr lang="en-US" dirty="0"/>
            <a:t>NU</a:t>
          </a:r>
          <a:endParaRPr lang="en-AU" dirty="0"/>
        </a:p>
      </dgm:t>
    </dgm:pt>
    <dgm:pt modelId="{57EA1596-6664-4CF4-AE2B-BBF0BFA03609}" type="parTrans" cxnId="{5A50272B-FFEF-4EB6-8F0C-66BB5C9D5AA6}">
      <dgm:prSet/>
      <dgm:spPr>
        <a:ln>
          <a:headEnd type="arrow"/>
        </a:ln>
      </dgm:spPr>
      <dgm:t>
        <a:bodyPr/>
        <a:lstStyle/>
        <a:p>
          <a:endParaRPr lang="en-AU"/>
        </a:p>
      </dgm:t>
    </dgm:pt>
    <dgm:pt modelId="{50E276B0-BA49-42FA-956A-CF79DA4659F2}" type="sibTrans" cxnId="{5A50272B-FFEF-4EB6-8F0C-66BB5C9D5AA6}">
      <dgm:prSet/>
      <dgm:spPr/>
      <dgm:t>
        <a:bodyPr/>
        <a:lstStyle/>
        <a:p>
          <a:endParaRPr lang="en-AU"/>
        </a:p>
      </dgm:t>
    </dgm:pt>
    <dgm:pt modelId="{6F0CC834-4FF4-49C8-A880-6A1CF1751EB2}">
      <dgm:prSet/>
      <dgm:spPr/>
      <dgm:t>
        <a:bodyPr/>
        <a:lstStyle/>
        <a:p>
          <a:r>
            <a:rPr lang="en-US" dirty="0"/>
            <a:t>TK</a:t>
          </a:r>
          <a:endParaRPr lang="en-AU" dirty="0"/>
        </a:p>
      </dgm:t>
    </dgm:pt>
    <dgm:pt modelId="{749199FE-78FB-40A0-B925-14361B4FE698}" type="parTrans" cxnId="{C300AA36-13C0-471F-97C8-2D5CC921D6BD}">
      <dgm:prSet/>
      <dgm:spPr>
        <a:ln>
          <a:headEnd type="arrow"/>
        </a:ln>
      </dgm:spPr>
      <dgm:t>
        <a:bodyPr/>
        <a:lstStyle/>
        <a:p>
          <a:endParaRPr lang="en-AU"/>
        </a:p>
      </dgm:t>
    </dgm:pt>
    <dgm:pt modelId="{CF2F63E4-48AD-4274-A9DF-150178EC9C2E}" type="sibTrans" cxnId="{C300AA36-13C0-471F-97C8-2D5CC921D6BD}">
      <dgm:prSet/>
      <dgm:spPr/>
      <dgm:t>
        <a:bodyPr/>
        <a:lstStyle/>
        <a:p>
          <a:endParaRPr lang="en-AU"/>
        </a:p>
      </dgm:t>
    </dgm:pt>
    <dgm:pt modelId="{9DF3C4EA-D5AE-4BAC-9CDD-6CD91683392A}">
      <dgm:prSet/>
      <dgm:spPr/>
      <dgm:t>
        <a:bodyPr/>
        <a:lstStyle/>
        <a:p>
          <a:r>
            <a:rPr lang="en-US" dirty="0"/>
            <a:t>VU</a:t>
          </a:r>
          <a:endParaRPr lang="en-AU" dirty="0"/>
        </a:p>
      </dgm:t>
    </dgm:pt>
    <dgm:pt modelId="{DBE11DBA-04AF-4901-B738-59C9A7CF77A9}" type="parTrans" cxnId="{671BF4B9-90C3-4880-9134-7A8BAE4C9763}">
      <dgm:prSet/>
      <dgm:spPr>
        <a:ln>
          <a:headEnd type="arrow"/>
        </a:ln>
      </dgm:spPr>
      <dgm:t>
        <a:bodyPr/>
        <a:lstStyle/>
        <a:p>
          <a:endParaRPr lang="en-AU"/>
        </a:p>
      </dgm:t>
    </dgm:pt>
    <dgm:pt modelId="{26AAF8B8-FDF6-43DC-88D3-0615DC2ED5DD}" type="sibTrans" cxnId="{671BF4B9-90C3-4880-9134-7A8BAE4C9763}">
      <dgm:prSet/>
      <dgm:spPr/>
      <dgm:t>
        <a:bodyPr/>
        <a:lstStyle/>
        <a:p>
          <a:endParaRPr lang="en-AU"/>
        </a:p>
      </dgm:t>
    </dgm:pt>
    <dgm:pt modelId="{8BB2C2F2-88D2-4982-9C3E-4DDF21C9A053}">
      <dgm:prSet/>
      <dgm:spPr/>
      <dgm:t>
        <a:bodyPr/>
        <a:lstStyle/>
        <a:p>
          <a:r>
            <a:rPr lang="en-US" dirty="0"/>
            <a:t>RM</a:t>
          </a:r>
          <a:endParaRPr lang="en-AU" dirty="0"/>
        </a:p>
      </dgm:t>
    </dgm:pt>
    <dgm:pt modelId="{40C07998-F2BC-4C3B-84DB-BAD058E500C1}" type="parTrans" cxnId="{E3A618F8-45CA-4E38-ACA8-5B4EEBC6130D}">
      <dgm:prSet/>
      <dgm:spPr>
        <a:ln>
          <a:headEnd type="arrow"/>
        </a:ln>
      </dgm:spPr>
      <dgm:t>
        <a:bodyPr/>
        <a:lstStyle/>
        <a:p>
          <a:endParaRPr lang="en-AU"/>
        </a:p>
      </dgm:t>
    </dgm:pt>
    <dgm:pt modelId="{DB1B5E15-F539-46FD-A968-482981008480}" type="sibTrans" cxnId="{E3A618F8-45CA-4E38-ACA8-5B4EEBC6130D}">
      <dgm:prSet/>
      <dgm:spPr/>
      <dgm:t>
        <a:bodyPr/>
        <a:lstStyle/>
        <a:p>
          <a:endParaRPr lang="en-AU"/>
        </a:p>
      </dgm:t>
    </dgm:pt>
    <dgm:pt modelId="{B02BE67C-C5F9-422D-9AF7-6BB5B1994F8D}">
      <dgm:prSet/>
      <dgm:spPr/>
      <dgm:t>
        <a:bodyPr/>
        <a:lstStyle/>
        <a:p>
          <a:r>
            <a:rPr lang="en-US" dirty="0"/>
            <a:t>PA</a:t>
          </a:r>
          <a:endParaRPr lang="en-AU" dirty="0"/>
        </a:p>
      </dgm:t>
    </dgm:pt>
    <dgm:pt modelId="{0F3FF8BF-A401-431E-A659-488004435A50}" type="parTrans" cxnId="{F67E7010-D27E-4103-9D8B-2EA49979BD5F}">
      <dgm:prSet/>
      <dgm:spPr>
        <a:ln>
          <a:headEnd type="arrow"/>
        </a:ln>
      </dgm:spPr>
      <dgm:t>
        <a:bodyPr/>
        <a:lstStyle/>
        <a:p>
          <a:endParaRPr lang="en-AU"/>
        </a:p>
      </dgm:t>
    </dgm:pt>
    <dgm:pt modelId="{06B70584-4DBB-4B32-A3F8-A6F1EA82402F}" type="sibTrans" cxnId="{F67E7010-D27E-4103-9D8B-2EA49979BD5F}">
      <dgm:prSet/>
      <dgm:spPr/>
      <dgm:t>
        <a:bodyPr/>
        <a:lstStyle/>
        <a:p>
          <a:endParaRPr lang="en-AU"/>
        </a:p>
      </dgm:t>
    </dgm:pt>
    <dgm:pt modelId="{0C9BD36F-55F4-4223-893E-A9297DC32240}">
      <dgm:prSet/>
      <dgm:spPr/>
      <dgm:t>
        <a:bodyPr/>
        <a:lstStyle/>
        <a:p>
          <a:r>
            <a:rPr lang="en-US" dirty="0"/>
            <a:t>FM</a:t>
          </a:r>
          <a:endParaRPr lang="en-AU" dirty="0"/>
        </a:p>
      </dgm:t>
    </dgm:pt>
    <dgm:pt modelId="{A71B7E5B-48F6-4FC1-9762-C273EB3B8E6E}" type="parTrans" cxnId="{E489397D-6772-4E85-9DE2-279CE0FD9DD8}">
      <dgm:prSet/>
      <dgm:spPr>
        <a:ln>
          <a:headEnd type="arrow"/>
        </a:ln>
      </dgm:spPr>
      <dgm:t>
        <a:bodyPr/>
        <a:lstStyle/>
        <a:p>
          <a:endParaRPr lang="en-AU"/>
        </a:p>
      </dgm:t>
    </dgm:pt>
    <dgm:pt modelId="{5F344527-71BB-4CA7-92E1-826842AA0C59}" type="sibTrans" cxnId="{E489397D-6772-4E85-9DE2-279CE0FD9DD8}">
      <dgm:prSet/>
      <dgm:spPr/>
      <dgm:t>
        <a:bodyPr/>
        <a:lstStyle/>
        <a:p>
          <a:endParaRPr lang="en-AU"/>
        </a:p>
      </dgm:t>
    </dgm:pt>
    <dgm:pt modelId="{87FB4994-0EC5-4C78-84C8-9DB9FE7D6A50}">
      <dgm:prSet/>
      <dgm:spPr/>
      <dgm:t>
        <a:bodyPr/>
        <a:lstStyle/>
        <a:p>
          <a:r>
            <a:rPr lang="en-US" dirty="0"/>
            <a:t>SA</a:t>
          </a:r>
          <a:endParaRPr lang="en-AU" dirty="0"/>
        </a:p>
      </dgm:t>
    </dgm:pt>
    <dgm:pt modelId="{F495C98F-38F0-4A36-8E81-E8D0A016ABD8}" type="parTrans" cxnId="{EB5C63BB-0F74-40DD-B32F-3B5B81DECDF9}">
      <dgm:prSet/>
      <dgm:spPr>
        <a:ln>
          <a:headEnd type="arrow"/>
        </a:ln>
      </dgm:spPr>
      <dgm:t>
        <a:bodyPr/>
        <a:lstStyle/>
        <a:p>
          <a:endParaRPr lang="en-AU"/>
        </a:p>
      </dgm:t>
    </dgm:pt>
    <dgm:pt modelId="{642A1867-35DA-454A-90DD-D9DE63909934}" type="sibTrans" cxnId="{EB5C63BB-0F74-40DD-B32F-3B5B81DECDF9}">
      <dgm:prSet/>
      <dgm:spPr/>
      <dgm:t>
        <a:bodyPr/>
        <a:lstStyle/>
        <a:p>
          <a:endParaRPr lang="en-AU"/>
        </a:p>
      </dgm:t>
    </dgm:pt>
    <dgm:pt modelId="{C257B089-D49E-4A9A-8686-092A72E11FD4}">
      <dgm:prSet/>
      <dgm:spPr/>
      <dgm:t>
        <a:bodyPr/>
        <a:lstStyle/>
        <a:p>
          <a:r>
            <a:rPr lang="en-US" dirty="0"/>
            <a:t>KI</a:t>
          </a:r>
          <a:endParaRPr lang="en-AU" dirty="0"/>
        </a:p>
      </dgm:t>
    </dgm:pt>
    <dgm:pt modelId="{8050C8B7-A8AD-44BB-A5B9-9BBDFE8D2547}" type="parTrans" cxnId="{AAC447E6-D283-4387-9171-82A69BFCE390}">
      <dgm:prSet/>
      <dgm:spPr>
        <a:ln>
          <a:headEnd type="arrow"/>
        </a:ln>
      </dgm:spPr>
      <dgm:t>
        <a:bodyPr/>
        <a:lstStyle/>
        <a:p>
          <a:endParaRPr lang="en-AU"/>
        </a:p>
      </dgm:t>
    </dgm:pt>
    <dgm:pt modelId="{03788128-D6CF-4E1E-9CE6-34B10788AABF}" type="sibTrans" cxnId="{AAC447E6-D283-4387-9171-82A69BFCE390}">
      <dgm:prSet/>
      <dgm:spPr/>
      <dgm:t>
        <a:bodyPr/>
        <a:lstStyle/>
        <a:p>
          <a:endParaRPr lang="en-AU"/>
        </a:p>
      </dgm:t>
    </dgm:pt>
    <dgm:pt modelId="{B9649D97-C774-4464-8A2B-7B8FDAC97F3A}">
      <dgm:prSet/>
      <dgm:spPr/>
      <dgm:t>
        <a:bodyPr/>
        <a:lstStyle/>
        <a:p>
          <a:r>
            <a:rPr lang="en-US" dirty="0"/>
            <a:t>PG</a:t>
          </a:r>
          <a:endParaRPr lang="en-AU" dirty="0"/>
        </a:p>
      </dgm:t>
    </dgm:pt>
    <dgm:pt modelId="{B3416B26-6350-453E-A18B-3A24F791D578}" type="parTrans" cxnId="{0CFB0156-F2C4-4393-A0AC-4C0B6F413C56}">
      <dgm:prSet/>
      <dgm:spPr>
        <a:ln>
          <a:headEnd type="arrow"/>
        </a:ln>
      </dgm:spPr>
      <dgm:t>
        <a:bodyPr/>
        <a:lstStyle/>
        <a:p>
          <a:endParaRPr lang="en-AU"/>
        </a:p>
      </dgm:t>
    </dgm:pt>
    <dgm:pt modelId="{6E22B2D9-CBC1-443E-A94F-756325BFAF4F}" type="sibTrans" cxnId="{0CFB0156-F2C4-4393-A0AC-4C0B6F413C56}">
      <dgm:prSet/>
      <dgm:spPr/>
      <dgm:t>
        <a:bodyPr/>
        <a:lstStyle/>
        <a:p>
          <a:endParaRPr lang="en-AU"/>
        </a:p>
      </dgm:t>
    </dgm:pt>
    <dgm:pt modelId="{5A4A3769-2D16-4D27-83DF-6745F69189E8}" type="pres">
      <dgm:prSet presAssocID="{B0CEB196-79C4-4852-8A7E-EBA7AE2D98BE}" presName="cycle" presStyleCnt="0">
        <dgm:presLayoutVars>
          <dgm:chMax val="1"/>
          <dgm:dir/>
          <dgm:animLvl val="ctr"/>
          <dgm:resizeHandles val="exact"/>
        </dgm:presLayoutVars>
      </dgm:prSet>
      <dgm:spPr/>
    </dgm:pt>
    <dgm:pt modelId="{1C8101A5-C286-4EC1-B71E-A923A139D6CB}" type="pres">
      <dgm:prSet presAssocID="{08CDC77C-C522-4381-A788-DFB999F4D66C}" presName="centerShape" presStyleLbl="node0" presStyleIdx="0" presStyleCnt="1" custScaleX="410611" custScaleY="414465"/>
      <dgm:spPr/>
    </dgm:pt>
    <dgm:pt modelId="{BB2DA60B-6FAF-44F1-A21F-A745415EB75C}" type="pres">
      <dgm:prSet presAssocID="{59FFC538-A784-41E6-902F-2CBBD9FED646}" presName="Name9" presStyleLbl="parChTrans1D2" presStyleIdx="0" presStyleCnt="15"/>
      <dgm:spPr/>
    </dgm:pt>
    <dgm:pt modelId="{A7BECC17-512F-49E0-BC27-EF47CEDEB377}" type="pres">
      <dgm:prSet presAssocID="{59FFC538-A784-41E6-902F-2CBBD9FED646}" presName="connTx" presStyleLbl="parChTrans1D2" presStyleIdx="0" presStyleCnt="15"/>
      <dgm:spPr/>
    </dgm:pt>
    <dgm:pt modelId="{AB27D310-42A9-4229-BECC-FF900D2C3F1A}" type="pres">
      <dgm:prSet presAssocID="{DEB63CD9-86D9-4565-9CE6-76C892143357}" presName="node" presStyleLbl="node1" presStyleIdx="0" presStyleCnt="15">
        <dgm:presLayoutVars>
          <dgm:bulletEnabled val="1"/>
        </dgm:presLayoutVars>
      </dgm:prSet>
      <dgm:spPr/>
    </dgm:pt>
    <dgm:pt modelId="{17B0E2FC-D42B-4B1C-A576-BEA9D6F70D4C}" type="pres">
      <dgm:prSet presAssocID="{A96B6504-A71B-4E3F-BCA2-6DF33FD86731}" presName="Name9" presStyleLbl="parChTrans1D2" presStyleIdx="1" presStyleCnt="15"/>
      <dgm:spPr/>
    </dgm:pt>
    <dgm:pt modelId="{961F08AD-6F0D-4420-B083-41CFB24BB0EC}" type="pres">
      <dgm:prSet presAssocID="{A96B6504-A71B-4E3F-BCA2-6DF33FD86731}" presName="connTx" presStyleLbl="parChTrans1D2" presStyleIdx="1" presStyleCnt="15"/>
      <dgm:spPr/>
    </dgm:pt>
    <dgm:pt modelId="{44935C1B-DA1E-4926-B64A-2965DF616CC4}" type="pres">
      <dgm:prSet presAssocID="{8BA791C0-9AAC-485F-A6B3-2A46902C6E67}" presName="node" presStyleLbl="node1" presStyleIdx="1" presStyleCnt="15">
        <dgm:presLayoutVars>
          <dgm:bulletEnabled val="1"/>
        </dgm:presLayoutVars>
      </dgm:prSet>
      <dgm:spPr/>
    </dgm:pt>
    <dgm:pt modelId="{A87948A6-30E8-4979-8943-984B5AE0BFC6}" type="pres">
      <dgm:prSet presAssocID="{B3416B26-6350-453E-A18B-3A24F791D578}" presName="Name9" presStyleLbl="parChTrans1D2" presStyleIdx="2" presStyleCnt="15"/>
      <dgm:spPr/>
    </dgm:pt>
    <dgm:pt modelId="{620FEDD9-2CB0-4A87-9103-EB0234E9711B}" type="pres">
      <dgm:prSet presAssocID="{B3416B26-6350-453E-A18B-3A24F791D578}" presName="connTx" presStyleLbl="parChTrans1D2" presStyleIdx="2" presStyleCnt="15"/>
      <dgm:spPr/>
    </dgm:pt>
    <dgm:pt modelId="{02755D16-AA54-4661-8667-96D76FE6CDCB}" type="pres">
      <dgm:prSet presAssocID="{B9649D97-C774-4464-8A2B-7B8FDAC97F3A}" presName="node" presStyleLbl="node1" presStyleIdx="2" presStyleCnt="15">
        <dgm:presLayoutVars>
          <dgm:bulletEnabled val="1"/>
        </dgm:presLayoutVars>
      </dgm:prSet>
      <dgm:spPr/>
    </dgm:pt>
    <dgm:pt modelId="{94DFED26-6200-401B-AABF-BD4F32EECE87}" type="pres">
      <dgm:prSet presAssocID="{749199FE-78FB-40A0-B925-14361B4FE698}" presName="Name9" presStyleLbl="parChTrans1D2" presStyleIdx="3" presStyleCnt="15"/>
      <dgm:spPr/>
    </dgm:pt>
    <dgm:pt modelId="{EB9CCE68-1177-4E4A-970E-C5F1F7E9D415}" type="pres">
      <dgm:prSet presAssocID="{749199FE-78FB-40A0-B925-14361B4FE698}" presName="connTx" presStyleLbl="parChTrans1D2" presStyleIdx="3" presStyleCnt="15"/>
      <dgm:spPr/>
    </dgm:pt>
    <dgm:pt modelId="{F506C940-E20B-4CF4-9808-FAF299311649}" type="pres">
      <dgm:prSet presAssocID="{6F0CC834-4FF4-49C8-A880-6A1CF1751EB2}" presName="node" presStyleLbl="node1" presStyleIdx="3" presStyleCnt="15">
        <dgm:presLayoutVars>
          <dgm:bulletEnabled val="1"/>
        </dgm:presLayoutVars>
      </dgm:prSet>
      <dgm:spPr/>
    </dgm:pt>
    <dgm:pt modelId="{7F6D58E6-F0CE-4B33-9317-44DDE35EFD20}" type="pres">
      <dgm:prSet presAssocID="{A71B7E5B-48F6-4FC1-9762-C273EB3B8E6E}" presName="Name9" presStyleLbl="parChTrans1D2" presStyleIdx="4" presStyleCnt="15"/>
      <dgm:spPr/>
    </dgm:pt>
    <dgm:pt modelId="{1E402C70-CA3B-4C14-8233-A3FDB758A608}" type="pres">
      <dgm:prSet presAssocID="{A71B7E5B-48F6-4FC1-9762-C273EB3B8E6E}" presName="connTx" presStyleLbl="parChTrans1D2" presStyleIdx="4" presStyleCnt="15"/>
      <dgm:spPr/>
    </dgm:pt>
    <dgm:pt modelId="{08ABD520-0CBF-4742-8258-CE8B02A0768A}" type="pres">
      <dgm:prSet presAssocID="{0C9BD36F-55F4-4223-893E-A9297DC32240}" presName="node" presStyleLbl="node1" presStyleIdx="4" presStyleCnt="15">
        <dgm:presLayoutVars>
          <dgm:bulletEnabled val="1"/>
        </dgm:presLayoutVars>
      </dgm:prSet>
      <dgm:spPr/>
    </dgm:pt>
    <dgm:pt modelId="{28A9D8F8-D048-4F61-B08C-71A3C869CEE8}" type="pres">
      <dgm:prSet presAssocID="{8050C8B7-A8AD-44BB-A5B9-9BBDFE8D2547}" presName="Name9" presStyleLbl="parChTrans1D2" presStyleIdx="5" presStyleCnt="15"/>
      <dgm:spPr/>
    </dgm:pt>
    <dgm:pt modelId="{F1E7642E-A826-4712-AEE4-CB93BA46B534}" type="pres">
      <dgm:prSet presAssocID="{8050C8B7-A8AD-44BB-A5B9-9BBDFE8D2547}" presName="connTx" presStyleLbl="parChTrans1D2" presStyleIdx="5" presStyleCnt="15"/>
      <dgm:spPr/>
    </dgm:pt>
    <dgm:pt modelId="{568F1D70-72B6-4C67-8AC6-497EC2284A19}" type="pres">
      <dgm:prSet presAssocID="{C257B089-D49E-4A9A-8686-092A72E11FD4}" presName="node" presStyleLbl="node1" presStyleIdx="5" presStyleCnt="15">
        <dgm:presLayoutVars>
          <dgm:bulletEnabled val="1"/>
        </dgm:presLayoutVars>
      </dgm:prSet>
      <dgm:spPr/>
    </dgm:pt>
    <dgm:pt modelId="{4F68551F-4F5D-4456-A743-B58995378370}" type="pres">
      <dgm:prSet presAssocID="{F495C98F-38F0-4A36-8E81-E8D0A016ABD8}" presName="Name9" presStyleLbl="parChTrans1D2" presStyleIdx="6" presStyleCnt="15"/>
      <dgm:spPr/>
    </dgm:pt>
    <dgm:pt modelId="{2551B69E-F2E6-4670-8385-3981D61555B7}" type="pres">
      <dgm:prSet presAssocID="{F495C98F-38F0-4A36-8E81-E8D0A016ABD8}" presName="connTx" presStyleLbl="parChTrans1D2" presStyleIdx="6" presStyleCnt="15"/>
      <dgm:spPr/>
    </dgm:pt>
    <dgm:pt modelId="{ADF190C1-7B5A-464B-A26F-C2ACD0C43EC6}" type="pres">
      <dgm:prSet presAssocID="{87FB4994-0EC5-4C78-84C8-9DB9FE7D6A50}" presName="node" presStyleLbl="node1" presStyleIdx="6" presStyleCnt="15">
        <dgm:presLayoutVars>
          <dgm:bulletEnabled val="1"/>
        </dgm:presLayoutVars>
      </dgm:prSet>
      <dgm:spPr/>
    </dgm:pt>
    <dgm:pt modelId="{1BD4240C-5749-40D0-9830-A1F1BC24ACBD}" type="pres">
      <dgm:prSet presAssocID="{40C07998-F2BC-4C3B-84DB-BAD058E500C1}" presName="Name9" presStyleLbl="parChTrans1D2" presStyleIdx="7" presStyleCnt="15"/>
      <dgm:spPr/>
    </dgm:pt>
    <dgm:pt modelId="{416768BC-0180-44B6-B144-757EB5119804}" type="pres">
      <dgm:prSet presAssocID="{40C07998-F2BC-4C3B-84DB-BAD058E500C1}" presName="connTx" presStyleLbl="parChTrans1D2" presStyleIdx="7" presStyleCnt="15"/>
      <dgm:spPr/>
    </dgm:pt>
    <dgm:pt modelId="{A221CC94-3223-4F23-B25C-328B68CF8D06}" type="pres">
      <dgm:prSet presAssocID="{8BB2C2F2-88D2-4982-9C3E-4DDF21C9A053}" presName="node" presStyleLbl="node1" presStyleIdx="7" presStyleCnt="15">
        <dgm:presLayoutVars>
          <dgm:bulletEnabled val="1"/>
        </dgm:presLayoutVars>
      </dgm:prSet>
      <dgm:spPr/>
    </dgm:pt>
    <dgm:pt modelId="{12CB45F1-986B-474D-90DA-69718790D033}" type="pres">
      <dgm:prSet presAssocID="{0F3FF8BF-A401-431E-A659-488004435A50}" presName="Name9" presStyleLbl="parChTrans1D2" presStyleIdx="8" presStyleCnt="15"/>
      <dgm:spPr/>
    </dgm:pt>
    <dgm:pt modelId="{9960FB6E-C434-43D9-8B76-9F6FCE4BC863}" type="pres">
      <dgm:prSet presAssocID="{0F3FF8BF-A401-431E-A659-488004435A50}" presName="connTx" presStyleLbl="parChTrans1D2" presStyleIdx="8" presStyleCnt="15"/>
      <dgm:spPr/>
    </dgm:pt>
    <dgm:pt modelId="{914FE627-B86D-4167-90C4-94722E09FCD6}" type="pres">
      <dgm:prSet presAssocID="{B02BE67C-C5F9-422D-9AF7-6BB5B1994F8D}" presName="node" presStyleLbl="node1" presStyleIdx="8" presStyleCnt="15">
        <dgm:presLayoutVars>
          <dgm:bulletEnabled val="1"/>
        </dgm:presLayoutVars>
      </dgm:prSet>
      <dgm:spPr/>
    </dgm:pt>
    <dgm:pt modelId="{030338B6-374A-440A-8619-B9BD0CE30BF8}" type="pres">
      <dgm:prSet presAssocID="{DBE11DBA-04AF-4901-B738-59C9A7CF77A9}" presName="Name9" presStyleLbl="parChTrans1D2" presStyleIdx="9" presStyleCnt="15"/>
      <dgm:spPr/>
    </dgm:pt>
    <dgm:pt modelId="{461BFD54-FF85-4ECB-8398-48420D985FC2}" type="pres">
      <dgm:prSet presAssocID="{DBE11DBA-04AF-4901-B738-59C9A7CF77A9}" presName="connTx" presStyleLbl="parChTrans1D2" presStyleIdx="9" presStyleCnt="15"/>
      <dgm:spPr/>
    </dgm:pt>
    <dgm:pt modelId="{77EAA9AD-E5AC-4A8D-B807-EB648F1610DF}" type="pres">
      <dgm:prSet presAssocID="{9DF3C4EA-D5AE-4BAC-9CDD-6CD91683392A}" presName="node" presStyleLbl="node1" presStyleIdx="9" presStyleCnt="15">
        <dgm:presLayoutVars>
          <dgm:bulletEnabled val="1"/>
        </dgm:presLayoutVars>
      </dgm:prSet>
      <dgm:spPr/>
    </dgm:pt>
    <dgm:pt modelId="{8036308C-EE4E-4CC3-A446-04205BDC1591}" type="pres">
      <dgm:prSet presAssocID="{57EA1596-6664-4CF4-AE2B-BBF0BFA03609}" presName="Name9" presStyleLbl="parChTrans1D2" presStyleIdx="10" presStyleCnt="15"/>
      <dgm:spPr/>
    </dgm:pt>
    <dgm:pt modelId="{763D6D6C-FA08-4D50-8883-B790586F1FD6}" type="pres">
      <dgm:prSet presAssocID="{57EA1596-6664-4CF4-AE2B-BBF0BFA03609}" presName="connTx" presStyleLbl="parChTrans1D2" presStyleIdx="10" presStyleCnt="15"/>
      <dgm:spPr/>
    </dgm:pt>
    <dgm:pt modelId="{0B474333-C545-4C16-8257-6557F0161C26}" type="pres">
      <dgm:prSet presAssocID="{E8375464-B32C-4181-A8FD-EE574121C1E1}" presName="node" presStyleLbl="node1" presStyleIdx="10" presStyleCnt="15">
        <dgm:presLayoutVars>
          <dgm:bulletEnabled val="1"/>
        </dgm:presLayoutVars>
      </dgm:prSet>
      <dgm:spPr/>
    </dgm:pt>
    <dgm:pt modelId="{C0EBD48B-41B8-4AAD-8787-2F1F3FDF8235}" type="pres">
      <dgm:prSet presAssocID="{B60CBEB5-7175-40B5-8FF1-639B4F293FA8}" presName="Name9" presStyleLbl="parChTrans1D2" presStyleIdx="11" presStyleCnt="15"/>
      <dgm:spPr/>
    </dgm:pt>
    <dgm:pt modelId="{1B1E079F-BD04-4AED-9D6C-C185326D2BA7}" type="pres">
      <dgm:prSet presAssocID="{B60CBEB5-7175-40B5-8FF1-639B4F293FA8}" presName="connTx" presStyleLbl="parChTrans1D2" presStyleIdx="11" presStyleCnt="15"/>
      <dgm:spPr/>
    </dgm:pt>
    <dgm:pt modelId="{85D06CC2-E88E-47EE-8E43-B3268851551A}" type="pres">
      <dgm:prSet presAssocID="{23B33059-A76C-427C-8B27-443F2F62D00D}" presName="node" presStyleLbl="node1" presStyleIdx="11" presStyleCnt="15">
        <dgm:presLayoutVars>
          <dgm:bulletEnabled val="1"/>
        </dgm:presLayoutVars>
      </dgm:prSet>
      <dgm:spPr/>
    </dgm:pt>
    <dgm:pt modelId="{472EE716-38B1-4210-8ED8-049830749B49}" type="pres">
      <dgm:prSet presAssocID="{15296A59-5CBE-4A54-A261-A6B24AB753BB}" presName="Name9" presStyleLbl="parChTrans1D2" presStyleIdx="12" presStyleCnt="15"/>
      <dgm:spPr/>
    </dgm:pt>
    <dgm:pt modelId="{BA71B6C1-F150-4ACD-8319-F0BC202F3CF9}" type="pres">
      <dgm:prSet presAssocID="{15296A59-5CBE-4A54-A261-A6B24AB753BB}" presName="connTx" presStyleLbl="parChTrans1D2" presStyleIdx="12" presStyleCnt="15"/>
      <dgm:spPr/>
    </dgm:pt>
    <dgm:pt modelId="{636D12EA-03DA-4DC7-937C-F4161967474F}" type="pres">
      <dgm:prSet presAssocID="{7006B221-0454-4DB1-BB6A-A1B918720428}" presName="node" presStyleLbl="node1" presStyleIdx="12" presStyleCnt="15">
        <dgm:presLayoutVars>
          <dgm:bulletEnabled val="1"/>
        </dgm:presLayoutVars>
      </dgm:prSet>
      <dgm:spPr/>
    </dgm:pt>
    <dgm:pt modelId="{035BEEF8-7642-42BB-BEAE-F993A67F653A}" type="pres">
      <dgm:prSet presAssocID="{BD51322E-7894-496B-B6A1-5E5F7BAB1D48}" presName="Name9" presStyleLbl="parChTrans1D2" presStyleIdx="13" presStyleCnt="15"/>
      <dgm:spPr/>
    </dgm:pt>
    <dgm:pt modelId="{46775157-A6BA-4E81-B889-238AD738AF16}" type="pres">
      <dgm:prSet presAssocID="{BD51322E-7894-496B-B6A1-5E5F7BAB1D48}" presName="connTx" presStyleLbl="parChTrans1D2" presStyleIdx="13" presStyleCnt="15"/>
      <dgm:spPr/>
    </dgm:pt>
    <dgm:pt modelId="{E3BBD1BE-B172-42DD-B19D-E8718EC69593}" type="pres">
      <dgm:prSet presAssocID="{A564600C-293F-4891-9365-4E0C7B320246}" presName="node" presStyleLbl="node1" presStyleIdx="13" presStyleCnt="15">
        <dgm:presLayoutVars>
          <dgm:bulletEnabled val="1"/>
        </dgm:presLayoutVars>
      </dgm:prSet>
      <dgm:spPr/>
    </dgm:pt>
    <dgm:pt modelId="{89B2BCB9-C686-4090-8C38-8C45668B066E}" type="pres">
      <dgm:prSet presAssocID="{1DA8C2A8-97F2-4B5F-9E1B-86CF48E8C380}" presName="Name9" presStyleLbl="parChTrans1D2" presStyleIdx="14" presStyleCnt="15"/>
      <dgm:spPr/>
    </dgm:pt>
    <dgm:pt modelId="{5AAA4E44-F1A5-4315-9E14-AE0CBED385F2}" type="pres">
      <dgm:prSet presAssocID="{1DA8C2A8-97F2-4B5F-9E1B-86CF48E8C380}" presName="connTx" presStyleLbl="parChTrans1D2" presStyleIdx="14" presStyleCnt="15"/>
      <dgm:spPr/>
    </dgm:pt>
    <dgm:pt modelId="{6352C3F8-2B04-4C92-A5D3-529958C5D91A}" type="pres">
      <dgm:prSet presAssocID="{CA4F3436-A7D9-4909-85CF-26A0595DF403}" presName="node" presStyleLbl="node1" presStyleIdx="14" presStyleCnt="15">
        <dgm:presLayoutVars>
          <dgm:bulletEnabled val="1"/>
        </dgm:presLayoutVars>
      </dgm:prSet>
      <dgm:spPr/>
    </dgm:pt>
  </dgm:ptLst>
  <dgm:cxnLst>
    <dgm:cxn modelId="{CA963309-3F0D-48D4-9D24-A7EAC20DA788}" srcId="{B0CEB196-79C4-4852-8A7E-EBA7AE2D98BE}" destId="{08CDC77C-C522-4381-A788-DFB999F4D66C}" srcOrd="0" destOrd="0" parTransId="{F406596F-9DA9-490A-89C6-CB842A11C404}" sibTransId="{0EC2EECE-9E8A-4BC6-A241-1D7562C2C912}"/>
    <dgm:cxn modelId="{F67E7010-D27E-4103-9D8B-2EA49979BD5F}" srcId="{08CDC77C-C522-4381-A788-DFB999F4D66C}" destId="{B02BE67C-C5F9-422D-9AF7-6BB5B1994F8D}" srcOrd="8" destOrd="0" parTransId="{0F3FF8BF-A401-431E-A659-488004435A50}" sibTransId="{06B70584-4DBB-4B32-A3F8-A6F1EA82402F}"/>
    <dgm:cxn modelId="{F69F2314-B335-4D25-BE93-0CCB1E22BD41}" type="presOf" srcId="{BD51322E-7894-496B-B6A1-5E5F7BAB1D48}" destId="{46775157-A6BA-4E81-B889-238AD738AF16}" srcOrd="1" destOrd="0" presId="urn:microsoft.com/office/officeart/2005/8/layout/radial1"/>
    <dgm:cxn modelId="{7296A41D-8F87-4CA2-9BC5-941EB365BD87}" type="presOf" srcId="{F495C98F-38F0-4A36-8E81-E8D0A016ABD8}" destId="{2551B69E-F2E6-4670-8385-3981D61555B7}" srcOrd="1" destOrd="0" presId="urn:microsoft.com/office/officeart/2005/8/layout/radial1"/>
    <dgm:cxn modelId="{77285A24-EB71-4828-B358-FC0A741C6F1E}" type="presOf" srcId="{0C9BD36F-55F4-4223-893E-A9297DC32240}" destId="{08ABD520-0CBF-4742-8258-CE8B02A0768A}" srcOrd="0" destOrd="0" presId="urn:microsoft.com/office/officeart/2005/8/layout/radial1"/>
    <dgm:cxn modelId="{28AFB026-A17D-4F3E-AC71-4872FD43681B}" type="presOf" srcId="{87FB4994-0EC5-4C78-84C8-9DB9FE7D6A50}" destId="{ADF190C1-7B5A-464B-A26F-C2ACD0C43EC6}" srcOrd="0" destOrd="0" presId="urn:microsoft.com/office/officeart/2005/8/layout/radial1"/>
    <dgm:cxn modelId="{82259227-1B7B-4CDA-95C1-0AB4BAC57164}" type="presOf" srcId="{CA4F3436-A7D9-4909-85CF-26A0595DF403}" destId="{6352C3F8-2B04-4C92-A5D3-529958C5D91A}" srcOrd="0" destOrd="0" presId="urn:microsoft.com/office/officeart/2005/8/layout/radial1"/>
    <dgm:cxn modelId="{5A50272B-FFEF-4EB6-8F0C-66BB5C9D5AA6}" srcId="{08CDC77C-C522-4381-A788-DFB999F4D66C}" destId="{E8375464-B32C-4181-A8FD-EE574121C1E1}" srcOrd="10" destOrd="0" parTransId="{57EA1596-6664-4CF4-AE2B-BBF0BFA03609}" sibTransId="{50E276B0-BA49-42FA-956A-CF79DA4659F2}"/>
    <dgm:cxn modelId="{FBDD2C2D-4989-4F05-88E7-216AF3D6A177}" type="presOf" srcId="{23B33059-A76C-427C-8B27-443F2F62D00D}" destId="{85D06CC2-E88E-47EE-8E43-B3268851551A}" srcOrd="0" destOrd="0" presId="urn:microsoft.com/office/officeart/2005/8/layout/radial1"/>
    <dgm:cxn modelId="{6EB1622D-4303-4172-BF22-540CCA66D45C}" type="presOf" srcId="{1DA8C2A8-97F2-4B5F-9E1B-86CF48E8C380}" destId="{89B2BCB9-C686-4090-8C38-8C45668B066E}" srcOrd="0" destOrd="0" presId="urn:microsoft.com/office/officeart/2005/8/layout/radial1"/>
    <dgm:cxn modelId="{2949BE30-318E-4243-B7EF-3FFCF72388B0}" srcId="{08CDC77C-C522-4381-A788-DFB999F4D66C}" destId="{DEB63CD9-86D9-4565-9CE6-76C892143357}" srcOrd="0" destOrd="0" parTransId="{59FFC538-A784-41E6-902F-2CBBD9FED646}" sibTransId="{2F513817-E9C5-4071-9628-60E8939CCFAA}"/>
    <dgm:cxn modelId="{294DDB31-79C5-4A17-9847-E2EB2B26F8B9}" type="presOf" srcId="{A71B7E5B-48F6-4FC1-9762-C273EB3B8E6E}" destId="{1E402C70-CA3B-4C14-8233-A3FDB758A608}" srcOrd="1" destOrd="0" presId="urn:microsoft.com/office/officeart/2005/8/layout/radial1"/>
    <dgm:cxn modelId="{C300AA36-13C0-471F-97C8-2D5CC921D6BD}" srcId="{08CDC77C-C522-4381-A788-DFB999F4D66C}" destId="{6F0CC834-4FF4-49C8-A880-6A1CF1751EB2}" srcOrd="3" destOrd="0" parTransId="{749199FE-78FB-40A0-B925-14361B4FE698}" sibTransId="{CF2F63E4-48AD-4274-A9DF-150178EC9C2E}"/>
    <dgm:cxn modelId="{E25E433A-1030-4D87-8EAA-9D7C6266E11C}" srcId="{08CDC77C-C522-4381-A788-DFB999F4D66C}" destId="{23B33059-A76C-427C-8B27-443F2F62D00D}" srcOrd="11" destOrd="0" parTransId="{B60CBEB5-7175-40B5-8FF1-639B4F293FA8}" sibTransId="{D4E158EC-FA1D-4EA9-8775-DD041B7AF6F4}"/>
    <dgm:cxn modelId="{C1D4FF3C-2088-44F0-A99F-AAC16C146161}" type="presOf" srcId="{15296A59-5CBE-4A54-A261-A6B24AB753BB}" destId="{472EE716-38B1-4210-8ED8-049830749B49}" srcOrd="0" destOrd="0" presId="urn:microsoft.com/office/officeart/2005/8/layout/radial1"/>
    <dgm:cxn modelId="{004A623E-32BB-46DB-B0B7-6C4285B251CA}" type="presOf" srcId="{9DF3C4EA-D5AE-4BAC-9CDD-6CD91683392A}" destId="{77EAA9AD-E5AC-4A8D-B807-EB648F1610DF}" srcOrd="0" destOrd="0" presId="urn:microsoft.com/office/officeart/2005/8/layout/radial1"/>
    <dgm:cxn modelId="{AF0EA93E-C342-4AE7-99CE-C3E19F5921DA}" type="presOf" srcId="{8BB2C2F2-88D2-4982-9C3E-4DDF21C9A053}" destId="{A221CC94-3223-4F23-B25C-328B68CF8D06}" srcOrd="0" destOrd="0" presId="urn:microsoft.com/office/officeart/2005/8/layout/radial1"/>
    <dgm:cxn modelId="{A7F8813F-AB09-4600-AD37-5D3D3C223015}" type="presOf" srcId="{A71B7E5B-48F6-4FC1-9762-C273EB3B8E6E}" destId="{7F6D58E6-F0CE-4B33-9317-44DDE35EFD20}" srcOrd="0" destOrd="0" presId="urn:microsoft.com/office/officeart/2005/8/layout/radial1"/>
    <dgm:cxn modelId="{B737E43F-9681-42FC-9D28-5B5AD0820542}" type="presOf" srcId="{59FFC538-A784-41E6-902F-2CBBD9FED646}" destId="{A7BECC17-512F-49E0-BC27-EF47CEDEB377}" srcOrd="1" destOrd="0" presId="urn:microsoft.com/office/officeart/2005/8/layout/radial1"/>
    <dgm:cxn modelId="{E75B9560-0DC0-4F79-92C7-DB0ECA9DE2F9}" srcId="{08CDC77C-C522-4381-A788-DFB999F4D66C}" destId="{CA4F3436-A7D9-4909-85CF-26A0595DF403}" srcOrd="14" destOrd="0" parTransId="{1DA8C2A8-97F2-4B5F-9E1B-86CF48E8C380}" sibTransId="{388FB369-66F3-4B1E-8D0C-2F840677DBA0}"/>
    <dgm:cxn modelId="{C77AFC62-49DA-4A09-B247-D97F2469CD89}" type="presOf" srcId="{B02BE67C-C5F9-422D-9AF7-6BB5B1994F8D}" destId="{914FE627-B86D-4167-90C4-94722E09FCD6}" srcOrd="0" destOrd="0" presId="urn:microsoft.com/office/officeart/2005/8/layout/radial1"/>
    <dgm:cxn modelId="{3FCC0669-36CA-4891-A8A8-B8DF2C8BD153}" type="presOf" srcId="{E8375464-B32C-4181-A8FD-EE574121C1E1}" destId="{0B474333-C545-4C16-8257-6557F0161C26}" srcOrd="0" destOrd="0" presId="urn:microsoft.com/office/officeart/2005/8/layout/radial1"/>
    <dgm:cxn modelId="{09E5B649-7C0D-423B-952E-9F7CFF586CE7}" type="presOf" srcId="{BD51322E-7894-496B-B6A1-5E5F7BAB1D48}" destId="{035BEEF8-7642-42BB-BEAE-F993A67F653A}" srcOrd="0" destOrd="0" presId="urn:microsoft.com/office/officeart/2005/8/layout/radial1"/>
    <dgm:cxn modelId="{42C3316B-232E-4150-80F7-9EB228A783BB}" type="presOf" srcId="{749199FE-78FB-40A0-B925-14361B4FE698}" destId="{EB9CCE68-1177-4E4A-970E-C5F1F7E9D415}" srcOrd="1" destOrd="0" presId="urn:microsoft.com/office/officeart/2005/8/layout/radial1"/>
    <dgm:cxn modelId="{2C50486D-FCFE-4C11-B0CD-7D8F7E37525B}" type="presOf" srcId="{B9649D97-C774-4464-8A2B-7B8FDAC97F3A}" destId="{02755D16-AA54-4661-8667-96D76FE6CDCB}" srcOrd="0" destOrd="0" presId="urn:microsoft.com/office/officeart/2005/8/layout/radial1"/>
    <dgm:cxn modelId="{472D344E-0C83-46A2-B44B-A682ECDD12D0}" type="presOf" srcId="{1DA8C2A8-97F2-4B5F-9E1B-86CF48E8C380}" destId="{5AAA4E44-F1A5-4315-9E14-AE0CBED385F2}" srcOrd="1" destOrd="0" presId="urn:microsoft.com/office/officeart/2005/8/layout/radial1"/>
    <dgm:cxn modelId="{0B4D374F-2423-41E6-8B5C-C742D85E6F37}" type="presOf" srcId="{DBE11DBA-04AF-4901-B738-59C9A7CF77A9}" destId="{461BFD54-FF85-4ECB-8398-48420D985FC2}" srcOrd="1" destOrd="0" presId="urn:microsoft.com/office/officeart/2005/8/layout/radial1"/>
    <dgm:cxn modelId="{418C7951-2D6E-49D7-874F-513C8B7F7AA8}" type="presOf" srcId="{F495C98F-38F0-4A36-8E81-E8D0A016ABD8}" destId="{4F68551F-4F5D-4456-A743-B58995378370}" srcOrd="0" destOrd="0" presId="urn:microsoft.com/office/officeart/2005/8/layout/radial1"/>
    <dgm:cxn modelId="{DD761352-0F2A-4FB2-AB85-75F4606A4540}" type="presOf" srcId="{749199FE-78FB-40A0-B925-14361B4FE698}" destId="{94DFED26-6200-401B-AABF-BD4F32EECE87}" srcOrd="0" destOrd="0" presId="urn:microsoft.com/office/officeart/2005/8/layout/radial1"/>
    <dgm:cxn modelId="{06975574-5E62-4F9E-B3E5-228030C84CF3}" type="presOf" srcId="{8050C8B7-A8AD-44BB-A5B9-9BBDFE8D2547}" destId="{28A9D8F8-D048-4F61-B08C-71A3C869CEE8}" srcOrd="0" destOrd="0" presId="urn:microsoft.com/office/officeart/2005/8/layout/radial1"/>
    <dgm:cxn modelId="{10CB3875-FFAD-4763-A27E-0802B5465942}" type="presOf" srcId="{A96B6504-A71B-4E3F-BCA2-6DF33FD86731}" destId="{961F08AD-6F0D-4420-B083-41CFB24BB0EC}" srcOrd="1" destOrd="0" presId="urn:microsoft.com/office/officeart/2005/8/layout/radial1"/>
    <dgm:cxn modelId="{372AF355-9218-4EF1-85E5-5E8F38B15688}" type="presOf" srcId="{59FFC538-A784-41E6-902F-2CBBD9FED646}" destId="{BB2DA60B-6FAF-44F1-A21F-A745415EB75C}" srcOrd="0" destOrd="0" presId="urn:microsoft.com/office/officeart/2005/8/layout/radial1"/>
    <dgm:cxn modelId="{0CFB0156-F2C4-4393-A0AC-4C0B6F413C56}" srcId="{08CDC77C-C522-4381-A788-DFB999F4D66C}" destId="{B9649D97-C774-4464-8A2B-7B8FDAC97F3A}" srcOrd="2" destOrd="0" parTransId="{B3416B26-6350-453E-A18B-3A24F791D578}" sibTransId="{6E22B2D9-CBC1-443E-A94F-756325BFAF4F}"/>
    <dgm:cxn modelId="{4A570E77-FB40-4FB5-8DFF-3DC011402C5C}" srcId="{08CDC77C-C522-4381-A788-DFB999F4D66C}" destId="{8BA791C0-9AAC-485F-A6B3-2A46902C6E67}" srcOrd="1" destOrd="0" parTransId="{A96B6504-A71B-4E3F-BCA2-6DF33FD86731}" sibTransId="{DE205EEA-CCB9-4FCB-A475-B0301309AB02}"/>
    <dgm:cxn modelId="{E489397D-6772-4E85-9DE2-279CE0FD9DD8}" srcId="{08CDC77C-C522-4381-A788-DFB999F4D66C}" destId="{0C9BD36F-55F4-4223-893E-A9297DC32240}" srcOrd="4" destOrd="0" parTransId="{A71B7E5B-48F6-4FC1-9762-C273EB3B8E6E}" sibTransId="{5F344527-71BB-4CA7-92E1-826842AA0C59}"/>
    <dgm:cxn modelId="{8C0A378D-35A3-477F-9077-047D296EA4EA}" type="presOf" srcId="{A564600C-293F-4891-9365-4E0C7B320246}" destId="{E3BBD1BE-B172-42DD-B19D-E8718EC69593}" srcOrd="0" destOrd="0" presId="urn:microsoft.com/office/officeart/2005/8/layout/radial1"/>
    <dgm:cxn modelId="{C0DD6194-1847-4F59-B3FB-75D4B88F7F70}" type="presOf" srcId="{0F3FF8BF-A401-431E-A659-488004435A50}" destId="{12CB45F1-986B-474D-90DA-69718790D033}" srcOrd="0" destOrd="0" presId="urn:microsoft.com/office/officeart/2005/8/layout/radial1"/>
    <dgm:cxn modelId="{536B5896-C7EA-4050-AFE0-AA0991B0C09D}" type="presOf" srcId="{57EA1596-6664-4CF4-AE2B-BBF0BFA03609}" destId="{763D6D6C-FA08-4D50-8883-B790586F1FD6}" srcOrd="1" destOrd="0" presId="urn:microsoft.com/office/officeart/2005/8/layout/radial1"/>
    <dgm:cxn modelId="{F91F3097-0494-48EF-915F-80EE25F12AF5}" type="presOf" srcId="{08CDC77C-C522-4381-A788-DFB999F4D66C}" destId="{1C8101A5-C286-4EC1-B71E-A923A139D6CB}" srcOrd="0" destOrd="0" presId="urn:microsoft.com/office/officeart/2005/8/layout/radial1"/>
    <dgm:cxn modelId="{B97E24A4-F1A4-4FFE-B7C2-B6167EF237F6}" srcId="{08CDC77C-C522-4381-A788-DFB999F4D66C}" destId="{7006B221-0454-4DB1-BB6A-A1B918720428}" srcOrd="12" destOrd="0" parTransId="{15296A59-5CBE-4A54-A261-A6B24AB753BB}" sibTransId="{759B2BEB-8603-435A-AB30-08EEC329ED0C}"/>
    <dgm:cxn modelId="{2605AAA8-1CA6-43BF-AEA6-0235A907E3A1}" type="presOf" srcId="{DBE11DBA-04AF-4901-B738-59C9A7CF77A9}" destId="{030338B6-374A-440A-8619-B9BD0CE30BF8}" srcOrd="0" destOrd="0" presId="urn:microsoft.com/office/officeart/2005/8/layout/radial1"/>
    <dgm:cxn modelId="{8C86DCAF-2FB2-487B-B171-FAE6D555732A}" type="presOf" srcId="{15296A59-5CBE-4A54-A261-A6B24AB753BB}" destId="{BA71B6C1-F150-4ACD-8319-F0BC202F3CF9}" srcOrd="1" destOrd="0" presId="urn:microsoft.com/office/officeart/2005/8/layout/radial1"/>
    <dgm:cxn modelId="{043382B0-4EBB-479F-9790-F2D3545BBD2C}" srcId="{08CDC77C-C522-4381-A788-DFB999F4D66C}" destId="{A564600C-293F-4891-9365-4E0C7B320246}" srcOrd="13" destOrd="0" parTransId="{BD51322E-7894-496B-B6A1-5E5F7BAB1D48}" sibTransId="{C313F412-C575-42ED-9C68-465235523645}"/>
    <dgm:cxn modelId="{8EED2DB1-E43D-4E49-9AEF-A16C98FD5941}" type="presOf" srcId="{B3416B26-6350-453E-A18B-3A24F791D578}" destId="{A87948A6-30E8-4979-8943-984B5AE0BFC6}" srcOrd="0" destOrd="0" presId="urn:microsoft.com/office/officeart/2005/8/layout/radial1"/>
    <dgm:cxn modelId="{74C170B3-19E4-4E44-B565-731F92C13258}" type="presOf" srcId="{0F3FF8BF-A401-431E-A659-488004435A50}" destId="{9960FB6E-C434-43D9-8B76-9F6FCE4BC863}" srcOrd="1" destOrd="0" presId="urn:microsoft.com/office/officeart/2005/8/layout/radial1"/>
    <dgm:cxn modelId="{E7BDCCB8-4D59-4A96-AC62-084F1568E2A8}" type="presOf" srcId="{DEB63CD9-86D9-4565-9CE6-76C892143357}" destId="{AB27D310-42A9-4229-BECC-FF900D2C3F1A}" srcOrd="0" destOrd="0" presId="urn:microsoft.com/office/officeart/2005/8/layout/radial1"/>
    <dgm:cxn modelId="{ED4478B9-05E7-48E6-810A-65CB36533E35}" type="presOf" srcId="{B60CBEB5-7175-40B5-8FF1-639B4F293FA8}" destId="{1B1E079F-BD04-4AED-9D6C-C185326D2BA7}" srcOrd="1" destOrd="0" presId="urn:microsoft.com/office/officeart/2005/8/layout/radial1"/>
    <dgm:cxn modelId="{671BF4B9-90C3-4880-9134-7A8BAE4C9763}" srcId="{08CDC77C-C522-4381-A788-DFB999F4D66C}" destId="{9DF3C4EA-D5AE-4BAC-9CDD-6CD91683392A}" srcOrd="9" destOrd="0" parTransId="{DBE11DBA-04AF-4901-B738-59C9A7CF77A9}" sibTransId="{26AAF8B8-FDF6-43DC-88D3-0615DC2ED5DD}"/>
    <dgm:cxn modelId="{EB5C63BB-0F74-40DD-B32F-3B5B81DECDF9}" srcId="{08CDC77C-C522-4381-A788-DFB999F4D66C}" destId="{87FB4994-0EC5-4C78-84C8-9DB9FE7D6A50}" srcOrd="6" destOrd="0" parTransId="{F495C98F-38F0-4A36-8E81-E8D0A016ABD8}" sibTransId="{642A1867-35DA-454A-90DD-D9DE63909934}"/>
    <dgm:cxn modelId="{F0CF3FC3-AB2C-4281-BF46-6DD32A1E1A3C}" type="presOf" srcId="{40C07998-F2BC-4C3B-84DB-BAD058E500C1}" destId="{1BD4240C-5749-40D0-9830-A1F1BC24ACBD}" srcOrd="0" destOrd="0" presId="urn:microsoft.com/office/officeart/2005/8/layout/radial1"/>
    <dgm:cxn modelId="{4C6575C8-D250-43AF-9752-1FF427F1F5A6}" type="presOf" srcId="{40C07998-F2BC-4C3B-84DB-BAD058E500C1}" destId="{416768BC-0180-44B6-B144-757EB5119804}" srcOrd="1" destOrd="0" presId="urn:microsoft.com/office/officeart/2005/8/layout/radial1"/>
    <dgm:cxn modelId="{7F3946CF-D806-4AC6-87D8-51ADC3FDF00C}" type="presOf" srcId="{8050C8B7-A8AD-44BB-A5B9-9BBDFE8D2547}" destId="{F1E7642E-A826-4712-AEE4-CB93BA46B534}" srcOrd="1" destOrd="0" presId="urn:microsoft.com/office/officeart/2005/8/layout/radial1"/>
    <dgm:cxn modelId="{A8B16BD8-88EA-483E-9E2F-3FC7E3CE67C8}" type="presOf" srcId="{57EA1596-6664-4CF4-AE2B-BBF0BFA03609}" destId="{8036308C-EE4E-4CC3-A446-04205BDC1591}" srcOrd="0" destOrd="0" presId="urn:microsoft.com/office/officeart/2005/8/layout/radial1"/>
    <dgm:cxn modelId="{2AB552E2-6217-4B8B-B2B9-7A9D6C96314A}" type="presOf" srcId="{8BA791C0-9AAC-485F-A6B3-2A46902C6E67}" destId="{44935C1B-DA1E-4926-B64A-2965DF616CC4}" srcOrd="0" destOrd="0" presId="urn:microsoft.com/office/officeart/2005/8/layout/radial1"/>
    <dgm:cxn modelId="{AAC447E6-D283-4387-9171-82A69BFCE390}" srcId="{08CDC77C-C522-4381-A788-DFB999F4D66C}" destId="{C257B089-D49E-4A9A-8686-092A72E11FD4}" srcOrd="5" destOrd="0" parTransId="{8050C8B7-A8AD-44BB-A5B9-9BBDFE8D2547}" sibTransId="{03788128-D6CF-4E1E-9CE6-34B10788AABF}"/>
    <dgm:cxn modelId="{291226E7-1CCE-4556-8202-58DC7E6AA2AE}" type="presOf" srcId="{B3416B26-6350-453E-A18B-3A24F791D578}" destId="{620FEDD9-2CB0-4A87-9103-EB0234E9711B}" srcOrd="1" destOrd="0" presId="urn:microsoft.com/office/officeart/2005/8/layout/radial1"/>
    <dgm:cxn modelId="{7BD2ADE8-CAD9-4B55-9ECD-7D418ABE3406}" type="presOf" srcId="{B0CEB196-79C4-4852-8A7E-EBA7AE2D98BE}" destId="{5A4A3769-2D16-4D27-83DF-6745F69189E8}" srcOrd="0" destOrd="0" presId="urn:microsoft.com/office/officeart/2005/8/layout/radial1"/>
    <dgm:cxn modelId="{2C1944E9-F5E7-4501-AF95-831CF433A2C2}" type="presOf" srcId="{C257B089-D49E-4A9A-8686-092A72E11FD4}" destId="{568F1D70-72B6-4C67-8AC6-497EC2284A19}" srcOrd="0" destOrd="0" presId="urn:microsoft.com/office/officeart/2005/8/layout/radial1"/>
    <dgm:cxn modelId="{A0C4D5F3-6102-4AD1-A933-2A8611C12D56}" type="presOf" srcId="{B60CBEB5-7175-40B5-8FF1-639B4F293FA8}" destId="{C0EBD48B-41B8-4AAD-8787-2F1F3FDF8235}" srcOrd="0" destOrd="0" presId="urn:microsoft.com/office/officeart/2005/8/layout/radial1"/>
    <dgm:cxn modelId="{E3A618F8-45CA-4E38-ACA8-5B4EEBC6130D}" srcId="{08CDC77C-C522-4381-A788-DFB999F4D66C}" destId="{8BB2C2F2-88D2-4982-9C3E-4DDF21C9A053}" srcOrd="7" destOrd="0" parTransId="{40C07998-F2BC-4C3B-84DB-BAD058E500C1}" sibTransId="{DB1B5E15-F539-46FD-A968-482981008480}"/>
    <dgm:cxn modelId="{9CD692F8-28C4-4E06-B5C6-17BCE0A82A5F}" type="presOf" srcId="{6F0CC834-4FF4-49C8-A880-6A1CF1751EB2}" destId="{F506C940-E20B-4CF4-9808-FAF299311649}" srcOrd="0" destOrd="0" presId="urn:microsoft.com/office/officeart/2005/8/layout/radial1"/>
    <dgm:cxn modelId="{0A572AFB-1550-43DC-9BA3-6F223F3BAD53}" type="presOf" srcId="{7006B221-0454-4DB1-BB6A-A1B918720428}" destId="{636D12EA-03DA-4DC7-937C-F4161967474F}" srcOrd="0" destOrd="0" presId="urn:microsoft.com/office/officeart/2005/8/layout/radial1"/>
    <dgm:cxn modelId="{EF8A40FF-BE46-451E-BFE1-2538DD8316EF}" type="presOf" srcId="{A96B6504-A71B-4E3F-BCA2-6DF33FD86731}" destId="{17B0E2FC-D42B-4B1C-A576-BEA9D6F70D4C}" srcOrd="0" destOrd="0" presId="urn:microsoft.com/office/officeart/2005/8/layout/radial1"/>
    <dgm:cxn modelId="{C37D4AC4-D944-4241-931C-D4EED5B53EBF}" type="presParOf" srcId="{5A4A3769-2D16-4D27-83DF-6745F69189E8}" destId="{1C8101A5-C286-4EC1-B71E-A923A139D6CB}" srcOrd="0" destOrd="0" presId="urn:microsoft.com/office/officeart/2005/8/layout/radial1"/>
    <dgm:cxn modelId="{2A4BCFCA-7EC1-4E39-B56D-C3AA584DD2BB}" type="presParOf" srcId="{5A4A3769-2D16-4D27-83DF-6745F69189E8}" destId="{BB2DA60B-6FAF-44F1-A21F-A745415EB75C}" srcOrd="1" destOrd="0" presId="urn:microsoft.com/office/officeart/2005/8/layout/radial1"/>
    <dgm:cxn modelId="{CF268913-CA67-4C34-B72F-B91CEC3D9D9F}" type="presParOf" srcId="{BB2DA60B-6FAF-44F1-A21F-A745415EB75C}" destId="{A7BECC17-512F-49E0-BC27-EF47CEDEB377}" srcOrd="0" destOrd="0" presId="urn:microsoft.com/office/officeart/2005/8/layout/radial1"/>
    <dgm:cxn modelId="{1BC8C8BA-D32B-4E0D-B46E-328F16CCD274}" type="presParOf" srcId="{5A4A3769-2D16-4D27-83DF-6745F69189E8}" destId="{AB27D310-42A9-4229-BECC-FF900D2C3F1A}" srcOrd="2" destOrd="0" presId="urn:microsoft.com/office/officeart/2005/8/layout/radial1"/>
    <dgm:cxn modelId="{1FB6D4DF-06F1-4513-AAA2-372453161F1F}" type="presParOf" srcId="{5A4A3769-2D16-4D27-83DF-6745F69189E8}" destId="{17B0E2FC-D42B-4B1C-A576-BEA9D6F70D4C}" srcOrd="3" destOrd="0" presId="urn:microsoft.com/office/officeart/2005/8/layout/radial1"/>
    <dgm:cxn modelId="{7C98705F-FAEA-4390-8D1B-CBBC75ADD753}" type="presParOf" srcId="{17B0E2FC-D42B-4B1C-A576-BEA9D6F70D4C}" destId="{961F08AD-6F0D-4420-B083-41CFB24BB0EC}" srcOrd="0" destOrd="0" presId="urn:microsoft.com/office/officeart/2005/8/layout/radial1"/>
    <dgm:cxn modelId="{C7D41597-A8F2-4A6B-8006-7D318D09BF60}" type="presParOf" srcId="{5A4A3769-2D16-4D27-83DF-6745F69189E8}" destId="{44935C1B-DA1E-4926-B64A-2965DF616CC4}" srcOrd="4" destOrd="0" presId="urn:microsoft.com/office/officeart/2005/8/layout/radial1"/>
    <dgm:cxn modelId="{12692A53-9C59-43FE-B438-A83D58A760B3}" type="presParOf" srcId="{5A4A3769-2D16-4D27-83DF-6745F69189E8}" destId="{A87948A6-30E8-4979-8943-984B5AE0BFC6}" srcOrd="5" destOrd="0" presId="urn:microsoft.com/office/officeart/2005/8/layout/radial1"/>
    <dgm:cxn modelId="{1706CD00-39A9-40BA-8341-ECD1C1AF75BD}" type="presParOf" srcId="{A87948A6-30E8-4979-8943-984B5AE0BFC6}" destId="{620FEDD9-2CB0-4A87-9103-EB0234E9711B}" srcOrd="0" destOrd="0" presId="urn:microsoft.com/office/officeart/2005/8/layout/radial1"/>
    <dgm:cxn modelId="{F518A5C0-2112-4FE5-B791-267594B3489E}" type="presParOf" srcId="{5A4A3769-2D16-4D27-83DF-6745F69189E8}" destId="{02755D16-AA54-4661-8667-96D76FE6CDCB}" srcOrd="6" destOrd="0" presId="urn:microsoft.com/office/officeart/2005/8/layout/radial1"/>
    <dgm:cxn modelId="{E4B4373B-7495-4208-A450-0C7B07EB72E9}" type="presParOf" srcId="{5A4A3769-2D16-4D27-83DF-6745F69189E8}" destId="{94DFED26-6200-401B-AABF-BD4F32EECE87}" srcOrd="7" destOrd="0" presId="urn:microsoft.com/office/officeart/2005/8/layout/radial1"/>
    <dgm:cxn modelId="{167D6DC5-EFDE-4F7A-981E-6E12EB45A97B}" type="presParOf" srcId="{94DFED26-6200-401B-AABF-BD4F32EECE87}" destId="{EB9CCE68-1177-4E4A-970E-C5F1F7E9D415}" srcOrd="0" destOrd="0" presId="urn:microsoft.com/office/officeart/2005/8/layout/radial1"/>
    <dgm:cxn modelId="{EB68A1A5-A1AF-4DC3-8317-C122A453C14D}" type="presParOf" srcId="{5A4A3769-2D16-4D27-83DF-6745F69189E8}" destId="{F506C940-E20B-4CF4-9808-FAF299311649}" srcOrd="8" destOrd="0" presId="urn:microsoft.com/office/officeart/2005/8/layout/radial1"/>
    <dgm:cxn modelId="{AD977D37-1F32-439B-85E6-38607AE78C06}" type="presParOf" srcId="{5A4A3769-2D16-4D27-83DF-6745F69189E8}" destId="{7F6D58E6-F0CE-4B33-9317-44DDE35EFD20}" srcOrd="9" destOrd="0" presId="urn:microsoft.com/office/officeart/2005/8/layout/radial1"/>
    <dgm:cxn modelId="{5401FB7B-83EE-4C69-9680-8F96F8210FAC}" type="presParOf" srcId="{7F6D58E6-F0CE-4B33-9317-44DDE35EFD20}" destId="{1E402C70-CA3B-4C14-8233-A3FDB758A608}" srcOrd="0" destOrd="0" presId="urn:microsoft.com/office/officeart/2005/8/layout/radial1"/>
    <dgm:cxn modelId="{09512F9A-A8C3-4CE5-A40F-F179CF357CAE}" type="presParOf" srcId="{5A4A3769-2D16-4D27-83DF-6745F69189E8}" destId="{08ABD520-0CBF-4742-8258-CE8B02A0768A}" srcOrd="10" destOrd="0" presId="urn:microsoft.com/office/officeart/2005/8/layout/radial1"/>
    <dgm:cxn modelId="{06AAD7BF-F1FA-4AD6-9838-BFB8FCDC1AC8}" type="presParOf" srcId="{5A4A3769-2D16-4D27-83DF-6745F69189E8}" destId="{28A9D8F8-D048-4F61-B08C-71A3C869CEE8}" srcOrd="11" destOrd="0" presId="urn:microsoft.com/office/officeart/2005/8/layout/radial1"/>
    <dgm:cxn modelId="{5596751B-26D5-4488-AC50-6F28930BFB38}" type="presParOf" srcId="{28A9D8F8-D048-4F61-B08C-71A3C869CEE8}" destId="{F1E7642E-A826-4712-AEE4-CB93BA46B534}" srcOrd="0" destOrd="0" presId="urn:microsoft.com/office/officeart/2005/8/layout/radial1"/>
    <dgm:cxn modelId="{B515B739-5FDF-4A5E-98AF-33FD191B75E4}" type="presParOf" srcId="{5A4A3769-2D16-4D27-83DF-6745F69189E8}" destId="{568F1D70-72B6-4C67-8AC6-497EC2284A19}" srcOrd="12" destOrd="0" presId="urn:microsoft.com/office/officeart/2005/8/layout/radial1"/>
    <dgm:cxn modelId="{7930FF60-1B5D-41E3-AE46-2B57F4A4EAA5}" type="presParOf" srcId="{5A4A3769-2D16-4D27-83DF-6745F69189E8}" destId="{4F68551F-4F5D-4456-A743-B58995378370}" srcOrd="13" destOrd="0" presId="urn:microsoft.com/office/officeart/2005/8/layout/radial1"/>
    <dgm:cxn modelId="{751DC0F2-F79F-45A9-8E72-6DFC834F2F4F}" type="presParOf" srcId="{4F68551F-4F5D-4456-A743-B58995378370}" destId="{2551B69E-F2E6-4670-8385-3981D61555B7}" srcOrd="0" destOrd="0" presId="urn:microsoft.com/office/officeart/2005/8/layout/radial1"/>
    <dgm:cxn modelId="{DFAD9A26-E076-4200-AA04-2E579747AF17}" type="presParOf" srcId="{5A4A3769-2D16-4D27-83DF-6745F69189E8}" destId="{ADF190C1-7B5A-464B-A26F-C2ACD0C43EC6}" srcOrd="14" destOrd="0" presId="urn:microsoft.com/office/officeart/2005/8/layout/radial1"/>
    <dgm:cxn modelId="{410BE033-E855-4013-A602-964E58F4C27B}" type="presParOf" srcId="{5A4A3769-2D16-4D27-83DF-6745F69189E8}" destId="{1BD4240C-5749-40D0-9830-A1F1BC24ACBD}" srcOrd="15" destOrd="0" presId="urn:microsoft.com/office/officeart/2005/8/layout/radial1"/>
    <dgm:cxn modelId="{132890B1-FC76-4E0E-915F-1733B9AA9A28}" type="presParOf" srcId="{1BD4240C-5749-40D0-9830-A1F1BC24ACBD}" destId="{416768BC-0180-44B6-B144-757EB5119804}" srcOrd="0" destOrd="0" presId="urn:microsoft.com/office/officeart/2005/8/layout/radial1"/>
    <dgm:cxn modelId="{F10614E9-017A-4A92-B4E4-4DFA03CB49F7}" type="presParOf" srcId="{5A4A3769-2D16-4D27-83DF-6745F69189E8}" destId="{A221CC94-3223-4F23-B25C-328B68CF8D06}" srcOrd="16" destOrd="0" presId="urn:microsoft.com/office/officeart/2005/8/layout/radial1"/>
    <dgm:cxn modelId="{CC234D5D-A5C5-4007-9FBD-99E591FD5768}" type="presParOf" srcId="{5A4A3769-2D16-4D27-83DF-6745F69189E8}" destId="{12CB45F1-986B-474D-90DA-69718790D033}" srcOrd="17" destOrd="0" presId="urn:microsoft.com/office/officeart/2005/8/layout/radial1"/>
    <dgm:cxn modelId="{B2A1076D-F77C-411A-8144-25BA386C3B0C}" type="presParOf" srcId="{12CB45F1-986B-474D-90DA-69718790D033}" destId="{9960FB6E-C434-43D9-8B76-9F6FCE4BC863}" srcOrd="0" destOrd="0" presId="urn:microsoft.com/office/officeart/2005/8/layout/radial1"/>
    <dgm:cxn modelId="{AD9F9E86-F8EE-42F2-B62B-47194A96F58F}" type="presParOf" srcId="{5A4A3769-2D16-4D27-83DF-6745F69189E8}" destId="{914FE627-B86D-4167-90C4-94722E09FCD6}" srcOrd="18" destOrd="0" presId="urn:microsoft.com/office/officeart/2005/8/layout/radial1"/>
    <dgm:cxn modelId="{F1B5D01A-1691-4944-A97C-E84394202B5A}" type="presParOf" srcId="{5A4A3769-2D16-4D27-83DF-6745F69189E8}" destId="{030338B6-374A-440A-8619-B9BD0CE30BF8}" srcOrd="19" destOrd="0" presId="urn:microsoft.com/office/officeart/2005/8/layout/radial1"/>
    <dgm:cxn modelId="{7B634627-7675-4701-8302-DDC7BAC02C74}" type="presParOf" srcId="{030338B6-374A-440A-8619-B9BD0CE30BF8}" destId="{461BFD54-FF85-4ECB-8398-48420D985FC2}" srcOrd="0" destOrd="0" presId="urn:microsoft.com/office/officeart/2005/8/layout/radial1"/>
    <dgm:cxn modelId="{0330FD46-667D-4CB1-8BD8-0A91C4C54DEA}" type="presParOf" srcId="{5A4A3769-2D16-4D27-83DF-6745F69189E8}" destId="{77EAA9AD-E5AC-4A8D-B807-EB648F1610DF}" srcOrd="20" destOrd="0" presId="urn:microsoft.com/office/officeart/2005/8/layout/radial1"/>
    <dgm:cxn modelId="{E21C3A1F-2419-497E-8477-5C842B10E77A}" type="presParOf" srcId="{5A4A3769-2D16-4D27-83DF-6745F69189E8}" destId="{8036308C-EE4E-4CC3-A446-04205BDC1591}" srcOrd="21" destOrd="0" presId="urn:microsoft.com/office/officeart/2005/8/layout/radial1"/>
    <dgm:cxn modelId="{CE06A6D8-0507-4C7B-B774-C7FD95616009}" type="presParOf" srcId="{8036308C-EE4E-4CC3-A446-04205BDC1591}" destId="{763D6D6C-FA08-4D50-8883-B790586F1FD6}" srcOrd="0" destOrd="0" presId="urn:microsoft.com/office/officeart/2005/8/layout/radial1"/>
    <dgm:cxn modelId="{A5ECC4D1-F080-4E7D-899C-1F249674FD61}" type="presParOf" srcId="{5A4A3769-2D16-4D27-83DF-6745F69189E8}" destId="{0B474333-C545-4C16-8257-6557F0161C26}" srcOrd="22" destOrd="0" presId="urn:microsoft.com/office/officeart/2005/8/layout/radial1"/>
    <dgm:cxn modelId="{EC6B66BA-E1D4-4494-8CB9-AE39FEA552CB}" type="presParOf" srcId="{5A4A3769-2D16-4D27-83DF-6745F69189E8}" destId="{C0EBD48B-41B8-4AAD-8787-2F1F3FDF8235}" srcOrd="23" destOrd="0" presId="urn:microsoft.com/office/officeart/2005/8/layout/radial1"/>
    <dgm:cxn modelId="{C2A328CF-6972-4536-97E8-4AC662D8660F}" type="presParOf" srcId="{C0EBD48B-41B8-4AAD-8787-2F1F3FDF8235}" destId="{1B1E079F-BD04-4AED-9D6C-C185326D2BA7}" srcOrd="0" destOrd="0" presId="urn:microsoft.com/office/officeart/2005/8/layout/radial1"/>
    <dgm:cxn modelId="{700CC69D-180C-40E8-8D98-FC9D72422403}" type="presParOf" srcId="{5A4A3769-2D16-4D27-83DF-6745F69189E8}" destId="{85D06CC2-E88E-47EE-8E43-B3268851551A}" srcOrd="24" destOrd="0" presId="urn:microsoft.com/office/officeart/2005/8/layout/radial1"/>
    <dgm:cxn modelId="{A301518C-9383-45FF-AD53-DDC6132865C2}" type="presParOf" srcId="{5A4A3769-2D16-4D27-83DF-6745F69189E8}" destId="{472EE716-38B1-4210-8ED8-049830749B49}" srcOrd="25" destOrd="0" presId="urn:microsoft.com/office/officeart/2005/8/layout/radial1"/>
    <dgm:cxn modelId="{1D774F4B-D948-44F4-841C-A9043A0FB48E}" type="presParOf" srcId="{472EE716-38B1-4210-8ED8-049830749B49}" destId="{BA71B6C1-F150-4ACD-8319-F0BC202F3CF9}" srcOrd="0" destOrd="0" presId="urn:microsoft.com/office/officeart/2005/8/layout/radial1"/>
    <dgm:cxn modelId="{E5893DAF-E9DE-4DB7-B15B-8A399C6ECFD7}" type="presParOf" srcId="{5A4A3769-2D16-4D27-83DF-6745F69189E8}" destId="{636D12EA-03DA-4DC7-937C-F4161967474F}" srcOrd="26" destOrd="0" presId="urn:microsoft.com/office/officeart/2005/8/layout/radial1"/>
    <dgm:cxn modelId="{1A5B437E-701D-4184-AA91-363294AB789E}" type="presParOf" srcId="{5A4A3769-2D16-4D27-83DF-6745F69189E8}" destId="{035BEEF8-7642-42BB-BEAE-F993A67F653A}" srcOrd="27" destOrd="0" presId="urn:microsoft.com/office/officeart/2005/8/layout/radial1"/>
    <dgm:cxn modelId="{41D69491-0A7D-4676-BC5E-43CF14103341}" type="presParOf" srcId="{035BEEF8-7642-42BB-BEAE-F993A67F653A}" destId="{46775157-A6BA-4E81-B889-238AD738AF16}" srcOrd="0" destOrd="0" presId="urn:microsoft.com/office/officeart/2005/8/layout/radial1"/>
    <dgm:cxn modelId="{45CB8DD4-971F-4637-9110-7412C5A5E764}" type="presParOf" srcId="{5A4A3769-2D16-4D27-83DF-6745F69189E8}" destId="{E3BBD1BE-B172-42DD-B19D-E8718EC69593}" srcOrd="28" destOrd="0" presId="urn:microsoft.com/office/officeart/2005/8/layout/radial1"/>
    <dgm:cxn modelId="{A6CEA73F-661E-4B0A-BDFE-CD1E9181D2B0}" type="presParOf" srcId="{5A4A3769-2D16-4D27-83DF-6745F69189E8}" destId="{89B2BCB9-C686-4090-8C38-8C45668B066E}" srcOrd="29" destOrd="0" presId="urn:microsoft.com/office/officeart/2005/8/layout/radial1"/>
    <dgm:cxn modelId="{3DF049E5-3554-4FDF-BC88-639C98FA30E8}" type="presParOf" srcId="{89B2BCB9-C686-4090-8C38-8C45668B066E}" destId="{5AAA4E44-F1A5-4315-9E14-AE0CBED385F2}" srcOrd="0" destOrd="0" presId="urn:microsoft.com/office/officeart/2005/8/layout/radial1"/>
    <dgm:cxn modelId="{5194832C-B6F1-4478-A158-C519252021A0}" type="presParOf" srcId="{5A4A3769-2D16-4D27-83DF-6745F69189E8}" destId="{6352C3F8-2B04-4C92-A5D3-529958C5D91A}" srcOrd="30"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8101A5-C286-4EC1-B71E-A923A139D6CB}">
      <dsp:nvSpPr>
        <dsp:cNvPr id="0" name=""/>
        <dsp:cNvSpPr/>
      </dsp:nvSpPr>
      <dsp:spPr>
        <a:xfrm>
          <a:off x="3444165" y="1303285"/>
          <a:ext cx="3373268" cy="3404929"/>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dirty="0"/>
            <a:t>PACIFIC</a:t>
          </a:r>
          <a:r>
            <a:rPr lang="en-US" sz="1800" kern="1200" dirty="0"/>
            <a:t>                   </a:t>
          </a:r>
          <a:r>
            <a:rPr lang="en-US" sz="1600" b="1" kern="1200" dirty="0"/>
            <a:t>HYDRO-MET/MHEWS ASSET MAINTENANCE</a:t>
          </a:r>
        </a:p>
        <a:p>
          <a:pPr marL="0" lvl="0" indent="0" algn="ctr" defTabSz="1244600">
            <a:lnSpc>
              <a:spcPct val="90000"/>
            </a:lnSpc>
            <a:spcBef>
              <a:spcPct val="0"/>
            </a:spcBef>
            <a:spcAft>
              <a:spcPct val="35000"/>
            </a:spcAft>
            <a:buNone/>
          </a:pPr>
          <a:r>
            <a:rPr lang="en-AU" sz="1600" b="1" kern="1200" dirty="0">
              <a:solidFill>
                <a:schemeClr val="accent5">
                  <a:lumMod val="75000"/>
                </a:schemeClr>
              </a:solidFill>
            </a:rPr>
            <a:t>OPERATIONAL FUNDS    </a:t>
          </a:r>
        </a:p>
        <a:p>
          <a:pPr marL="0" lvl="0" indent="0" algn="ctr" defTabSz="1244600">
            <a:lnSpc>
              <a:spcPct val="90000"/>
            </a:lnSpc>
            <a:spcBef>
              <a:spcPct val="0"/>
            </a:spcBef>
            <a:spcAft>
              <a:spcPct val="35000"/>
            </a:spcAft>
            <a:buNone/>
          </a:pPr>
          <a:r>
            <a:rPr lang="en-AU" sz="1600" b="1" kern="1200" dirty="0"/>
            <a:t>(SPREP)</a:t>
          </a:r>
        </a:p>
      </dsp:txBody>
      <dsp:txXfrm>
        <a:off x="3938169" y="1801925"/>
        <a:ext cx="2385260" cy="2407649"/>
      </dsp:txXfrm>
    </dsp:sp>
    <dsp:sp modelId="{BB2DA60B-6FAF-44F1-A21F-A745415EB75C}">
      <dsp:nvSpPr>
        <dsp:cNvPr id="0" name=""/>
        <dsp:cNvSpPr/>
      </dsp:nvSpPr>
      <dsp:spPr>
        <a:xfrm rot="16200000">
          <a:off x="4901235" y="1066516"/>
          <a:ext cx="459127" cy="14410"/>
        </a:xfrm>
        <a:custGeom>
          <a:avLst/>
          <a:gdLst/>
          <a:ahLst/>
          <a:cxnLst/>
          <a:rect l="0" t="0" r="0" b="0"/>
          <a:pathLst>
            <a:path>
              <a:moveTo>
                <a:pt x="0" y="7205"/>
              </a:moveTo>
              <a:lnTo>
                <a:pt x="459127" y="7205"/>
              </a:lnTo>
            </a:path>
          </a:pathLst>
        </a:custGeom>
        <a:noFill/>
        <a:ln w="12700" cap="flat" cmpd="sng" algn="ctr">
          <a:solidFill>
            <a:scrgbClr r="0" g="0" b="0"/>
          </a:solidFill>
          <a:prstDash val="solid"/>
          <a:miter lim="800000"/>
          <a:headEnd type="arrow"/>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AU" sz="500" kern="1200"/>
        </a:p>
      </dsp:txBody>
      <dsp:txXfrm>
        <a:off x="5119321" y="1062243"/>
        <a:ext cx="22956" cy="22956"/>
      </dsp:txXfrm>
    </dsp:sp>
    <dsp:sp modelId="{AB27D310-42A9-4229-BECC-FF900D2C3F1A}">
      <dsp:nvSpPr>
        <dsp:cNvPr id="0" name=""/>
        <dsp:cNvSpPr/>
      </dsp:nvSpPr>
      <dsp:spPr>
        <a:xfrm>
          <a:off x="4720037" y="22634"/>
          <a:ext cx="821524" cy="82152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a:t>NI</a:t>
          </a:r>
          <a:endParaRPr lang="en-AU" sz="3000" kern="1200" dirty="0"/>
        </a:p>
      </dsp:txBody>
      <dsp:txXfrm>
        <a:off x="4840346" y="142943"/>
        <a:ext cx="580906" cy="580906"/>
      </dsp:txXfrm>
    </dsp:sp>
    <dsp:sp modelId="{17B0E2FC-D42B-4B1C-A576-BEA9D6F70D4C}">
      <dsp:nvSpPr>
        <dsp:cNvPr id="0" name=""/>
        <dsp:cNvSpPr/>
      </dsp:nvSpPr>
      <dsp:spPr>
        <a:xfrm rot="17640000">
          <a:off x="5685198" y="1234759"/>
          <a:ext cx="461776" cy="14410"/>
        </a:xfrm>
        <a:custGeom>
          <a:avLst/>
          <a:gdLst/>
          <a:ahLst/>
          <a:cxnLst/>
          <a:rect l="0" t="0" r="0" b="0"/>
          <a:pathLst>
            <a:path>
              <a:moveTo>
                <a:pt x="0" y="7205"/>
              </a:moveTo>
              <a:lnTo>
                <a:pt x="461776" y="7205"/>
              </a:lnTo>
            </a:path>
          </a:pathLst>
        </a:custGeom>
        <a:noFill/>
        <a:ln w="12700" cap="flat" cmpd="sng" algn="ctr">
          <a:solidFill>
            <a:scrgbClr r="0" g="0" b="0"/>
          </a:solidFill>
          <a:prstDash val="solid"/>
          <a:miter lim="800000"/>
          <a:headEnd type="arrow"/>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AU" sz="500" kern="1200"/>
        </a:p>
      </dsp:txBody>
      <dsp:txXfrm>
        <a:off x="5904542" y="1230420"/>
        <a:ext cx="23088" cy="23088"/>
      </dsp:txXfrm>
    </dsp:sp>
    <dsp:sp modelId="{44935C1B-DA1E-4926-B64A-2965DF616CC4}">
      <dsp:nvSpPr>
        <dsp:cNvPr id="0" name=""/>
        <dsp:cNvSpPr/>
      </dsp:nvSpPr>
      <dsp:spPr>
        <a:xfrm>
          <a:off x="5766308" y="245026"/>
          <a:ext cx="821524" cy="82152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a:t>CI</a:t>
          </a:r>
          <a:endParaRPr lang="en-AU" sz="3000" kern="1200" dirty="0"/>
        </a:p>
      </dsp:txBody>
      <dsp:txXfrm>
        <a:off x="5886617" y="365335"/>
        <a:ext cx="580906" cy="580906"/>
      </dsp:txXfrm>
    </dsp:sp>
    <dsp:sp modelId="{A87948A6-30E8-4979-8943-984B5AE0BFC6}">
      <dsp:nvSpPr>
        <dsp:cNvPr id="0" name=""/>
        <dsp:cNvSpPr/>
      </dsp:nvSpPr>
      <dsp:spPr>
        <a:xfrm rot="19080000">
          <a:off x="6329345" y="1708709"/>
          <a:ext cx="467924" cy="14410"/>
        </a:xfrm>
        <a:custGeom>
          <a:avLst/>
          <a:gdLst/>
          <a:ahLst/>
          <a:cxnLst/>
          <a:rect l="0" t="0" r="0" b="0"/>
          <a:pathLst>
            <a:path>
              <a:moveTo>
                <a:pt x="0" y="7205"/>
              </a:moveTo>
              <a:lnTo>
                <a:pt x="467924" y="7205"/>
              </a:lnTo>
            </a:path>
          </a:pathLst>
        </a:custGeom>
        <a:noFill/>
        <a:ln w="12700" cap="flat" cmpd="sng" algn="ctr">
          <a:solidFill>
            <a:scrgbClr r="0" g="0" b="0"/>
          </a:solidFill>
          <a:prstDash val="solid"/>
          <a:miter lim="800000"/>
          <a:headEnd type="arrow"/>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AU" sz="500" kern="1200"/>
        </a:p>
      </dsp:txBody>
      <dsp:txXfrm>
        <a:off x="6551609" y="1704216"/>
        <a:ext cx="23396" cy="23396"/>
      </dsp:txXfrm>
    </dsp:sp>
    <dsp:sp modelId="{02755D16-AA54-4661-8667-96D76FE6CDCB}">
      <dsp:nvSpPr>
        <dsp:cNvPr id="0" name=""/>
        <dsp:cNvSpPr/>
      </dsp:nvSpPr>
      <dsp:spPr>
        <a:xfrm>
          <a:off x="6631669" y="873747"/>
          <a:ext cx="821524" cy="82152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a:t>PG</a:t>
          </a:r>
          <a:endParaRPr lang="en-AU" sz="3000" kern="1200" dirty="0"/>
        </a:p>
      </dsp:txBody>
      <dsp:txXfrm>
        <a:off x="6751978" y="994056"/>
        <a:ext cx="580906" cy="580906"/>
      </dsp:txXfrm>
    </dsp:sp>
    <dsp:sp modelId="{94DFED26-6200-401B-AABF-BD4F32EECE87}">
      <dsp:nvSpPr>
        <dsp:cNvPr id="0" name=""/>
        <dsp:cNvSpPr/>
      </dsp:nvSpPr>
      <dsp:spPr>
        <a:xfrm rot="20520000">
          <a:off x="6724716" y="2403731"/>
          <a:ext cx="473465" cy="14410"/>
        </a:xfrm>
        <a:custGeom>
          <a:avLst/>
          <a:gdLst/>
          <a:ahLst/>
          <a:cxnLst/>
          <a:rect l="0" t="0" r="0" b="0"/>
          <a:pathLst>
            <a:path>
              <a:moveTo>
                <a:pt x="0" y="7205"/>
              </a:moveTo>
              <a:lnTo>
                <a:pt x="473465" y="7205"/>
              </a:lnTo>
            </a:path>
          </a:pathLst>
        </a:custGeom>
        <a:noFill/>
        <a:ln w="12700" cap="flat" cmpd="sng" algn="ctr">
          <a:solidFill>
            <a:scrgbClr r="0" g="0" b="0"/>
          </a:solidFill>
          <a:prstDash val="solid"/>
          <a:miter lim="800000"/>
          <a:headEnd type="arrow"/>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AU" sz="500" kern="1200"/>
        </a:p>
      </dsp:txBody>
      <dsp:txXfrm>
        <a:off x="6949613" y="2399099"/>
        <a:ext cx="23673" cy="23673"/>
      </dsp:txXfrm>
    </dsp:sp>
    <dsp:sp modelId="{F506C940-E20B-4CF4-9808-FAF299311649}">
      <dsp:nvSpPr>
        <dsp:cNvPr id="0" name=""/>
        <dsp:cNvSpPr/>
      </dsp:nvSpPr>
      <dsp:spPr>
        <a:xfrm>
          <a:off x="7166491" y="1800087"/>
          <a:ext cx="821524" cy="82152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a:t>TK</a:t>
          </a:r>
          <a:endParaRPr lang="en-AU" sz="3000" kern="1200" dirty="0"/>
        </a:p>
      </dsp:txBody>
      <dsp:txXfrm>
        <a:off x="7286800" y="1920396"/>
        <a:ext cx="580906" cy="580906"/>
      </dsp:txXfrm>
    </dsp:sp>
    <dsp:sp modelId="{7F6D58E6-F0CE-4B33-9317-44DDE35EFD20}">
      <dsp:nvSpPr>
        <dsp:cNvPr id="0" name=""/>
        <dsp:cNvSpPr/>
      </dsp:nvSpPr>
      <dsp:spPr>
        <a:xfrm rot="360000">
          <a:off x="6807063" y="3199678"/>
          <a:ext cx="474787" cy="14410"/>
        </a:xfrm>
        <a:custGeom>
          <a:avLst/>
          <a:gdLst/>
          <a:ahLst/>
          <a:cxnLst/>
          <a:rect l="0" t="0" r="0" b="0"/>
          <a:pathLst>
            <a:path>
              <a:moveTo>
                <a:pt x="0" y="7205"/>
              </a:moveTo>
              <a:lnTo>
                <a:pt x="474787" y="7205"/>
              </a:lnTo>
            </a:path>
          </a:pathLst>
        </a:custGeom>
        <a:noFill/>
        <a:ln w="12700" cap="flat" cmpd="sng" algn="ctr">
          <a:solidFill>
            <a:scrgbClr r="0" g="0" b="0"/>
          </a:solidFill>
          <a:prstDash val="solid"/>
          <a:miter lim="800000"/>
          <a:headEnd type="arrow"/>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AU" sz="500" kern="1200"/>
        </a:p>
      </dsp:txBody>
      <dsp:txXfrm>
        <a:off x="7032587" y="3195014"/>
        <a:ext cx="23739" cy="23739"/>
      </dsp:txXfrm>
    </dsp:sp>
    <dsp:sp modelId="{08ABD520-0CBF-4742-8258-CE8B02A0768A}">
      <dsp:nvSpPr>
        <dsp:cNvPr id="0" name=""/>
        <dsp:cNvSpPr/>
      </dsp:nvSpPr>
      <dsp:spPr>
        <a:xfrm>
          <a:off x="7278299" y="2863872"/>
          <a:ext cx="821524" cy="82152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a:t>FM</a:t>
          </a:r>
          <a:endParaRPr lang="en-AU" sz="3000" kern="1200" dirty="0"/>
        </a:p>
      </dsp:txBody>
      <dsp:txXfrm>
        <a:off x="7398608" y="2984181"/>
        <a:ext cx="580906" cy="580906"/>
      </dsp:txXfrm>
    </dsp:sp>
    <dsp:sp modelId="{28A9D8F8-D048-4F61-B08C-71A3C869CEE8}">
      <dsp:nvSpPr>
        <dsp:cNvPr id="0" name=""/>
        <dsp:cNvSpPr/>
      </dsp:nvSpPr>
      <dsp:spPr>
        <a:xfrm rot="1800000">
          <a:off x="6563305" y="3961580"/>
          <a:ext cx="471041" cy="14410"/>
        </a:xfrm>
        <a:custGeom>
          <a:avLst/>
          <a:gdLst/>
          <a:ahLst/>
          <a:cxnLst/>
          <a:rect l="0" t="0" r="0" b="0"/>
          <a:pathLst>
            <a:path>
              <a:moveTo>
                <a:pt x="0" y="7205"/>
              </a:moveTo>
              <a:lnTo>
                <a:pt x="471041" y="7205"/>
              </a:lnTo>
            </a:path>
          </a:pathLst>
        </a:custGeom>
        <a:noFill/>
        <a:ln w="12700" cap="flat" cmpd="sng" algn="ctr">
          <a:solidFill>
            <a:scrgbClr r="0" g="0" b="0"/>
          </a:solidFill>
          <a:prstDash val="solid"/>
          <a:miter lim="800000"/>
          <a:headEnd type="arrow"/>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AU" sz="500" kern="1200"/>
        </a:p>
      </dsp:txBody>
      <dsp:txXfrm>
        <a:off x="6787050" y="3957010"/>
        <a:ext cx="23552" cy="23552"/>
      </dsp:txXfrm>
    </dsp:sp>
    <dsp:sp modelId="{568F1D70-72B6-4C67-8AC6-497EC2284A19}">
      <dsp:nvSpPr>
        <dsp:cNvPr id="0" name=""/>
        <dsp:cNvSpPr/>
      </dsp:nvSpPr>
      <dsp:spPr>
        <a:xfrm>
          <a:off x="6947761" y="3881165"/>
          <a:ext cx="821524" cy="82152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a:t>KI</a:t>
          </a:r>
          <a:endParaRPr lang="en-AU" sz="3000" kern="1200" dirty="0"/>
        </a:p>
      </dsp:txBody>
      <dsp:txXfrm>
        <a:off x="7068070" y="4001474"/>
        <a:ext cx="580906" cy="580906"/>
      </dsp:txXfrm>
    </dsp:sp>
    <dsp:sp modelId="{4F68551F-4F5D-4456-A743-B58995378370}">
      <dsp:nvSpPr>
        <dsp:cNvPr id="0" name=""/>
        <dsp:cNvSpPr/>
      </dsp:nvSpPr>
      <dsp:spPr>
        <a:xfrm rot="3240000">
          <a:off x="6032471" y="4559356"/>
          <a:ext cx="464646" cy="14410"/>
        </a:xfrm>
        <a:custGeom>
          <a:avLst/>
          <a:gdLst/>
          <a:ahLst/>
          <a:cxnLst/>
          <a:rect l="0" t="0" r="0" b="0"/>
          <a:pathLst>
            <a:path>
              <a:moveTo>
                <a:pt x="0" y="7205"/>
              </a:moveTo>
              <a:lnTo>
                <a:pt x="464646" y="7205"/>
              </a:lnTo>
            </a:path>
          </a:pathLst>
        </a:custGeom>
        <a:noFill/>
        <a:ln w="12700" cap="flat" cmpd="sng" algn="ctr">
          <a:solidFill>
            <a:scrgbClr r="0" g="0" b="0"/>
          </a:solidFill>
          <a:prstDash val="solid"/>
          <a:miter lim="800000"/>
          <a:headEnd type="arrow"/>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AU" sz="500" kern="1200"/>
        </a:p>
      </dsp:txBody>
      <dsp:txXfrm>
        <a:off x="6253179" y="4554945"/>
        <a:ext cx="23232" cy="23232"/>
      </dsp:txXfrm>
    </dsp:sp>
    <dsp:sp modelId="{ADF190C1-7B5A-464B-A26F-C2ACD0C43EC6}">
      <dsp:nvSpPr>
        <dsp:cNvPr id="0" name=""/>
        <dsp:cNvSpPr/>
      </dsp:nvSpPr>
      <dsp:spPr>
        <a:xfrm>
          <a:off x="6232029" y="4676066"/>
          <a:ext cx="821524" cy="82152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a:t>SA</a:t>
          </a:r>
          <a:endParaRPr lang="en-AU" sz="3000" kern="1200" dirty="0"/>
        </a:p>
      </dsp:txBody>
      <dsp:txXfrm>
        <a:off x="6352338" y="4796375"/>
        <a:ext cx="580906" cy="580906"/>
      </dsp:txXfrm>
    </dsp:sp>
    <dsp:sp modelId="{1BD4240C-5749-40D0-9830-A1F1BC24ACBD}">
      <dsp:nvSpPr>
        <dsp:cNvPr id="0" name=""/>
        <dsp:cNvSpPr/>
      </dsp:nvSpPr>
      <dsp:spPr>
        <a:xfrm rot="4680000">
          <a:off x="5302508" y="4888015"/>
          <a:ext cx="459820" cy="14410"/>
        </a:xfrm>
        <a:custGeom>
          <a:avLst/>
          <a:gdLst/>
          <a:ahLst/>
          <a:cxnLst/>
          <a:rect l="0" t="0" r="0" b="0"/>
          <a:pathLst>
            <a:path>
              <a:moveTo>
                <a:pt x="0" y="7205"/>
              </a:moveTo>
              <a:lnTo>
                <a:pt x="459820" y="7205"/>
              </a:lnTo>
            </a:path>
          </a:pathLst>
        </a:custGeom>
        <a:noFill/>
        <a:ln w="12700" cap="flat" cmpd="sng" algn="ctr">
          <a:solidFill>
            <a:scrgbClr r="0" g="0" b="0"/>
          </a:solidFill>
          <a:prstDash val="solid"/>
          <a:miter lim="800000"/>
          <a:headEnd type="arrow"/>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AU" sz="500" kern="1200"/>
        </a:p>
      </dsp:txBody>
      <dsp:txXfrm>
        <a:off x="5520923" y="4883724"/>
        <a:ext cx="22991" cy="22991"/>
      </dsp:txXfrm>
    </dsp:sp>
    <dsp:sp modelId="{A221CC94-3223-4F23-B25C-328B68CF8D06}">
      <dsp:nvSpPr>
        <dsp:cNvPr id="0" name=""/>
        <dsp:cNvSpPr/>
      </dsp:nvSpPr>
      <dsp:spPr>
        <a:xfrm>
          <a:off x="5254859" y="5111130"/>
          <a:ext cx="821524" cy="82152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a:t>RM</a:t>
          </a:r>
          <a:endParaRPr lang="en-AU" sz="3000" kern="1200" dirty="0"/>
        </a:p>
      </dsp:txBody>
      <dsp:txXfrm>
        <a:off x="5375168" y="5231439"/>
        <a:ext cx="580906" cy="580906"/>
      </dsp:txXfrm>
    </dsp:sp>
    <dsp:sp modelId="{12CB45F1-986B-474D-90DA-69718790D033}">
      <dsp:nvSpPr>
        <dsp:cNvPr id="0" name=""/>
        <dsp:cNvSpPr/>
      </dsp:nvSpPr>
      <dsp:spPr>
        <a:xfrm rot="6120000">
          <a:off x="4499269" y="4888015"/>
          <a:ext cx="459820" cy="14410"/>
        </a:xfrm>
        <a:custGeom>
          <a:avLst/>
          <a:gdLst/>
          <a:ahLst/>
          <a:cxnLst/>
          <a:rect l="0" t="0" r="0" b="0"/>
          <a:pathLst>
            <a:path>
              <a:moveTo>
                <a:pt x="0" y="7205"/>
              </a:moveTo>
              <a:lnTo>
                <a:pt x="459820" y="7205"/>
              </a:lnTo>
            </a:path>
          </a:pathLst>
        </a:custGeom>
        <a:noFill/>
        <a:ln w="12700" cap="flat" cmpd="sng" algn="ctr">
          <a:solidFill>
            <a:scrgbClr r="0" g="0" b="0"/>
          </a:solidFill>
          <a:prstDash val="solid"/>
          <a:miter lim="800000"/>
          <a:headEnd type="arrow"/>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AU" sz="500" kern="1200"/>
        </a:p>
      </dsp:txBody>
      <dsp:txXfrm rot="10800000">
        <a:off x="4717684" y="4883724"/>
        <a:ext cx="22991" cy="22991"/>
      </dsp:txXfrm>
    </dsp:sp>
    <dsp:sp modelId="{914FE627-B86D-4167-90C4-94722E09FCD6}">
      <dsp:nvSpPr>
        <dsp:cNvPr id="0" name=""/>
        <dsp:cNvSpPr/>
      </dsp:nvSpPr>
      <dsp:spPr>
        <a:xfrm>
          <a:off x="4185214" y="5111130"/>
          <a:ext cx="821524" cy="82152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a:t>PA</a:t>
          </a:r>
          <a:endParaRPr lang="en-AU" sz="3000" kern="1200" dirty="0"/>
        </a:p>
      </dsp:txBody>
      <dsp:txXfrm>
        <a:off x="4305523" y="5231439"/>
        <a:ext cx="580906" cy="580906"/>
      </dsp:txXfrm>
    </dsp:sp>
    <dsp:sp modelId="{030338B6-374A-440A-8619-B9BD0CE30BF8}">
      <dsp:nvSpPr>
        <dsp:cNvPr id="0" name=""/>
        <dsp:cNvSpPr/>
      </dsp:nvSpPr>
      <dsp:spPr>
        <a:xfrm rot="7560000">
          <a:off x="3764480" y="4559356"/>
          <a:ext cx="464646" cy="14410"/>
        </a:xfrm>
        <a:custGeom>
          <a:avLst/>
          <a:gdLst/>
          <a:ahLst/>
          <a:cxnLst/>
          <a:rect l="0" t="0" r="0" b="0"/>
          <a:pathLst>
            <a:path>
              <a:moveTo>
                <a:pt x="0" y="7205"/>
              </a:moveTo>
              <a:lnTo>
                <a:pt x="464646" y="7205"/>
              </a:lnTo>
            </a:path>
          </a:pathLst>
        </a:custGeom>
        <a:noFill/>
        <a:ln w="12700" cap="flat" cmpd="sng" algn="ctr">
          <a:solidFill>
            <a:scrgbClr r="0" g="0" b="0"/>
          </a:solidFill>
          <a:prstDash val="solid"/>
          <a:miter lim="800000"/>
          <a:headEnd type="arrow"/>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AU" sz="500" kern="1200"/>
        </a:p>
      </dsp:txBody>
      <dsp:txXfrm rot="10800000">
        <a:off x="3985187" y="4554945"/>
        <a:ext cx="23232" cy="23232"/>
      </dsp:txXfrm>
    </dsp:sp>
    <dsp:sp modelId="{77EAA9AD-E5AC-4A8D-B807-EB648F1610DF}">
      <dsp:nvSpPr>
        <dsp:cNvPr id="0" name=""/>
        <dsp:cNvSpPr/>
      </dsp:nvSpPr>
      <dsp:spPr>
        <a:xfrm>
          <a:off x="3208045" y="4676066"/>
          <a:ext cx="821524" cy="82152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a:t>VU</a:t>
          </a:r>
          <a:endParaRPr lang="en-AU" sz="3000" kern="1200" dirty="0"/>
        </a:p>
      </dsp:txBody>
      <dsp:txXfrm>
        <a:off x="3328354" y="4796375"/>
        <a:ext cx="580906" cy="580906"/>
      </dsp:txXfrm>
    </dsp:sp>
    <dsp:sp modelId="{8036308C-EE4E-4CC3-A446-04205BDC1591}">
      <dsp:nvSpPr>
        <dsp:cNvPr id="0" name=""/>
        <dsp:cNvSpPr/>
      </dsp:nvSpPr>
      <dsp:spPr>
        <a:xfrm rot="9000000">
          <a:off x="3227252" y="3961580"/>
          <a:ext cx="471041" cy="14410"/>
        </a:xfrm>
        <a:custGeom>
          <a:avLst/>
          <a:gdLst/>
          <a:ahLst/>
          <a:cxnLst/>
          <a:rect l="0" t="0" r="0" b="0"/>
          <a:pathLst>
            <a:path>
              <a:moveTo>
                <a:pt x="0" y="7205"/>
              </a:moveTo>
              <a:lnTo>
                <a:pt x="471041" y="7205"/>
              </a:lnTo>
            </a:path>
          </a:pathLst>
        </a:custGeom>
        <a:noFill/>
        <a:ln w="12700" cap="flat" cmpd="sng" algn="ctr">
          <a:solidFill>
            <a:scrgbClr r="0" g="0" b="0"/>
          </a:solidFill>
          <a:prstDash val="solid"/>
          <a:miter lim="800000"/>
          <a:headEnd type="arrow"/>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AU" sz="500" kern="1200"/>
        </a:p>
      </dsp:txBody>
      <dsp:txXfrm rot="10800000">
        <a:off x="3450996" y="3957010"/>
        <a:ext cx="23552" cy="23552"/>
      </dsp:txXfrm>
    </dsp:sp>
    <dsp:sp modelId="{0B474333-C545-4C16-8257-6557F0161C26}">
      <dsp:nvSpPr>
        <dsp:cNvPr id="0" name=""/>
        <dsp:cNvSpPr/>
      </dsp:nvSpPr>
      <dsp:spPr>
        <a:xfrm>
          <a:off x="2492313" y="3881165"/>
          <a:ext cx="821524" cy="82152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a:t>NU</a:t>
          </a:r>
          <a:endParaRPr lang="en-AU" sz="3000" kern="1200" dirty="0"/>
        </a:p>
      </dsp:txBody>
      <dsp:txXfrm>
        <a:off x="2612622" y="4001474"/>
        <a:ext cx="580906" cy="580906"/>
      </dsp:txXfrm>
    </dsp:sp>
    <dsp:sp modelId="{C0EBD48B-41B8-4AAD-8787-2F1F3FDF8235}">
      <dsp:nvSpPr>
        <dsp:cNvPr id="0" name=""/>
        <dsp:cNvSpPr/>
      </dsp:nvSpPr>
      <dsp:spPr>
        <a:xfrm rot="10440000">
          <a:off x="2979748" y="3199678"/>
          <a:ext cx="474787" cy="14410"/>
        </a:xfrm>
        <a:custGeom>
          <a:avLst/>
          <a:gdLst/>
          <a:ahLst/>
          <a:cxnLst/>
          <a:rect l="0" t="0" r="0" b="0"/>
          <a:pathLst>
            <a:path>
              <a:moveTo>
                <a:pt x="0" y="7205"/>
              </a:moveTo>
              <a:lnTo>
                <a:pt x="474787" y="7205"/>
              </a:lnTo>
            </a:path>
          </a:pathLst>
        </a:custGeom>
        <a:noFill/>
        <a:ln w="12700" cap="flat" cmpd="sng" algn="ctr">
          <a:solidFill>
            <a:scrgbClr r="0" g="0" b="0"/>
          </a:solidFill>
          <a:prstDash val="solid"/>
          <a:miter lim="800000"/>
          <a:headEnd type="arrow"/>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AU" sz="500" kern="1200"/>
        </a:p>
      </dsp:txBody>
      <dsp:txXfrm rot="10800000">
        <a:off x="3205272" y="3195014"/>
        <a:ext cx="23739" cy="23739"/>
      </dsp:txXfrm>
    </dsp:sp>
    <dsp:sp modelId="{85D06CC2-E88E-47EE-8E43-B3268851551A}">
      <dsp:nvSpPr>
        <dsp:cNvPr id="0" name=""/>
        <dsp:cNvSpPr/>
      </dsp:nvSpPr>
      <dsp:spPr>
        <a:xfrm>
          <a:off x="2161774" y="2863872"/>
          <a:ext cx="821524" cy="82152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a:t>FJ</a:t>
          </a:r>
          <a:endParaRPr lang="en-AU" sz="3000" kern="1200" dirty="0"/>
        </a:p>
      </dsp:txBody>
      <dsp:txXfrm>
        <a:off x="2282083" y="2984181"/>
        <a:ext cx="580906" cy="580906"/>
      </dsp:txXfrm>
    </dsp:sp>
    <dsp:sp modelId="{472EE716-38B1-4210-8ED8-049830749B49}">
      <dsp:nvSpPr>
        <dsp:cNvPr id="0" name=""/>
        <dsp:cNvSpPr/>
      </dsp:nvSpPr>
      <dsp:spPr>
        <a:xfrm rot="11880000">
          <a:off x="3063416" y="2403731"/>
          <a:ext cx="473465" cy="14410"/>
        </a:xfrm>
        <a:custGeom>
          <a:avLst/>
          <a:gdLst/>
          <a:ahLst/>
          <a:cxnLst/>
          <a:rect l="0" t="0" r="0" b="0"/>
          <a:pathLst>
            <a:path>
              <a:moveTo>
                <a:pt x="0" y="7205"/>
              </a:moveTo>
              <a:lnTo>
                <a:pt x="473465" y="7205"/>
              </a:lnTo>
            </a:path>
          </a:pathLst>
        </a:custGeom>
        <a:noFill/>
        <a:ln w="12700" cap="flat" cmpd="sng" algn="ctr">
          <a:solidFill>
            <a:scrgbClr r="0" g="0" b="0"/>
          </a:solidFill>
          <a:prstDash val="solid"/>
          <a:miter lim="800000"/>
          <a:headEnd type="arrow"/>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AU" sz="500" kern="1200"/>
        </a:p>
      </dsp:txBody>
      <dsp:txXfrm rot="10800000">
        <a:off x="3288312" y="2399099"/>
        <a:ext cx="23673" cy="23673"/>
      </dsp:txXfrm>
    </dsp:sp>
    <dsp:sp modelId="{636D12EA-03DA-4DC7-937C-F4161967474F}">
      <dsp:nvSpPr>
        <dsp:cNvPr id="0" name=""/>
        <dsp:cNvSpPr/>
      </dsp:nvSpPr>
      <dsp:spPr>
        <a:xfrm>
          <a:off x="2273583" y="1800087"/>
          <a:ext cx="821524" cy="82152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a:t>TV</a:t>
          </a:r>
          <a:endParaRPr lang="en-AU" sz="3000" kern="1200" dirty="0"/>
        </a:p>
      </dsp:txBody>
      <dsp:txXfrm>
        <a:off x="2393892" y="1920396"/>
        <a:ext cx="580906" cy="580906"/>
      </dsp:txXfrm>
    </dsp:sp>
    <dsp:sp modelId="{035BEEF8-7642-42BB-BEAE-F993A67F653A}">
      <dsp:nvSpPr>
        <dsp:cNvPr id="0" name=""/>
        <dsp:cNvSpPr/>
      </dsp:nvSpPr>
      <dsp:spPr>
        <a:xfrm rot="13320000">
          <a:off x="3464329" y="1708709"/>
          <a:ext cx="467924" cy="14410"/>
        </a:xfrm>
        <a:custGeom>
          <a:avLst/>
          <a:gdLst/>
          <a:ahLst/>
          <a:cxnLst/>
          <a:rect l="0" t="0" r="0" b="0"/>
          <a:pathLst>
            <a:path>
              <a:moveTo>
                <a:pt x="0" y="7205"/>
              </a:moveTo>
              <a:lnTo>
                <a:pt x="467924" y="7205"/>
              </a:lnTo>
            </a:path>
          </a:pathLst>
        </a:custGeom>
        <a:noFill/>
        <a:ln w="12700" cap="flat" cmpd="sng" algn="ctr">
          <a:solidFill>
            <a:scrgbClr r="0" g="0" b="0"/>
          </a:solidFill>
          <a:prstDash val="solid"/>
          <a:miter lim="800000"/>
          <a:headEnd type="arrow"/>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AU" sz="500" kern="1200"/>
        </a:p>
      </dsp:txBody>
      <dsp:txXfrm rot="10800000">
        <a:off x="3686593" y="1704216"/>
        <a:ext cx="23396" cy="23396"/>
      </dsp:txXfrm>
    </dsp:sp>
    <dsp:sp modelId="{E3BBD1BE-B172-42DD-B19D-E8718EC69593}">
      <dsp:nvSpPr>
        <dsp:cNvPr id="0" name=""/>
        <dsp:cNvSpPr/>
      </dsp:nvSpPr>
      <dsp:spPr>
        <a:xfrm>
          <a:off x="2808405" y="873747"/>
          <a:ext cx="821524" cy="82152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a:t>TO</a:t>
          </a:r>
          <a:endParaRPr lang="en-AU" sz="3000" kern="1200" dirty="0"/>
        </a:p>
      </dsp:txBody>
      <dsp:txXfrm>
        <a:off x="2928714" y="994056"/>
        <a:ext cx="580906" cy="580906"/>
      </dsp:txXfrm>
    </dsp:sp>
    <dsp:sp modelId="{89B2BCB9-C686-4090-8C38-8C45668B066E}">
      <dsp:nvSpPr>
        <dsp:cNvPr id="0" name=""/>
        <dsp:cNvSpPr/>
      </dsp:nvSpPr>
      <dsp:spPr>
        <a:xfrm rot="14760000">
          <a:off x="4114623" y="1234759"/>
          <a:ext cx="461776" cy="14410"/>
        </a:xfrm>
        <a:custGeom>
          <a:avLst/>
          <a:gdLst/>
          <a:ahLst/>
          <a:cxnLst/>
          <a:rect l="0" t="0" r="0" b="0"/>
          <a:pathLst>
            <a:path>
              <a:moveTo>
                <a:pt x="0" y="7205"/>
              </a:moveTo>
              <a:lnTo>
                <a:pt x="461776" y="7205"/>
              </a:lnTo>
            </a:path>
          </a:pathLst>
        </a:custGeom>
        <a:noFill/>
        <a:ln w="12700" cap="flat" cmpd="sng" algn="ctr">
          <a:solidFill>
            <a:scrgbClr r="0" g="0" b="0"/>
          </a:solidFill>
          <a:prstDash val="solid"/>
          <a:miter lim="800000"/>
          <a:headEnd type="arrow"/>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AU" sz="500" kern="1200"/>
        </a:p>
      </dsp:txBody>
      <dsp:txXfrm rot="10800000">
        <a:off x="4333967" y="1230420"/>
        <a:ext cx="23088" cy="23088"/>
      </dsp:txXfrm>
    </dsp:sp>
    <dsp:sp modelId="{6352C3F8-2B04-4C92-A5D3-529958C5D91A}">
      <dsp:nvSpPr>
        <dsp:cNvPr id="0" name=""/>
        <dsp:cNvSpPr/>
      </dsp:nvSpPr>
      <dsp:spPr>
        <a:xfrm>
          <a:off x="3673766" y="245026"/>
          <a:ext cx="821524" cy="821524"/>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a:t>SO</a:t>
          </a:r>
          <a:endParaRPr lang="en-AU" sz="3000" kern="1200" dirty="0"/>
        </a:p>
      </dsp:txBody>
      <dsp:txXfrm>
        <a:off x="3794075" y="365335"/>
        <a:ext cx="580906" cy="580906"/>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C74708D-9BFE-42C9-A486-E063438919FC}" type="datetimeFigureOut">
              <a:rPr lang="en-AU" smtClean="0"/>
              <a:t>25/05/2026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F2FD5FB-EB34-481E-8D8D-64AF3BEB5A1F}" type="slidenum">
              <a:rPr lang="en-AU" smtClean="0"/>
              <a:t>‹#›</a:t>
            </a:fld>
            <a:endParaRPr lang="en-AU"/>
          </a:p>
        </p:txBody>
      </p:sp>
    </p:spTree>
    <p:extLst>
      <p:ext uri="{BB962C8B-B14F-4D97-AF65-F5344CB8AC3E}">
        <p14:creationId xmlns:p14="http://schemas.microsoft.com/office/powerpoint/2010/main" val="1824666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74708D-9BFE-42C9-A486-E063438919FC}" type="datetimeFigureOut">
              <a:rPr lang="en-AU" smtClean="0"/>
              <a:t>25/05/2026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F2FD5FB-EB34-481E-8D8D-64AF3BEB5A1F}" type="slidenum">
              <a:rPr lang="en-AU" smtClean="0"/>
              <a:t>‹#›</a:t>
            </a:fld>
            <a:endParaRPr lang="en-AU"/>
          </a:p>
        </p:txBody>
      </p:sp>
    </p:spTree>
    <p:extLst>
      <p:ext uri="{BB962C8B-B14F-4D97-AF65-F5344CB8AC3E}">
        <p14:creationId xmlns:p14="http://schemas.microsoft.com/office/powerpoint/2010/main" val="3078456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74708D-9BFE-42C9-A486-E063438919FC}" type="datetimeFigureOut">
              <a:rPr lang="en-AU" smtClean="0"/>
              <a:t>25/05/2026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F2FD5FB-EB34-481E-8D8D-64AF3BEB5A1F}" type="slidenum">
              <a:rPr lang="en-AU" smtClean="0"/>
              <a:t>‹#›</a:t>
            </a:fld>
            <a:endParaRPr lang="en-AU"/>
          </a:p>
        </p:txBody>
      </p:sp>
    </p:spTree>
    <p:extLst>
      <p:ext uri="{BB962C8B-B14F-4D97-AF65-F5344CB8AC3E}">
        <p14:creationId xmlns:p14="http://schemas.microsoft.com/office/powerpoint/2010/main" val="3956132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74708D-9BFE-42C9-A486-E063438919FC}" type="datetimeFigureOut">
              <a:rPr lang="en-AU" smtClean="0"/>
              <a:t>25/05/2026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F2FD5FB-EB34-481E-8D8D-64AF3BEB5A1F}" type="slidenum">
              <a:rPr lang="en-AU" smtClean="0"/>
              <a:t>‹#›</a:t>
            </a:fld>
            <a:endParaRPr lang="en-AU"/>
          </a:p>
        </p:txBody>
      </p:sp>
    </p:spTree>
    <p:extLst>
      <p:ext uri="{BB962C8B-B14F-4D97-AF65-F5344CB8AC3E}">
        <p14:creationId xmlns:p14="http://schemas.microsoft.com/office/powerpoint/2010/main" val="2055585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74708D-9BFE-42C9-A486-E063438919FC}" type="datetimeFigureOut">
              <a:rPr lang="en-AU" smtClean="0"/>
              <a:t>25/05/2026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F2FD5FB-EB34-481E-8D8D-64AF3BEB5A1F}" type="slidenum">
              <a:rPr lang="en-AU" smtClean="0"/>
              <a:t>‹#›</a:t>
            </a:fld>
            <a:endParaRPr lang="en-AU"/>
          </a:p>
        </p:txBody>
      </p:sp>
    </p:spTree>
    <p:extLst>
      <p:ext uri="{BB962C8B-B14F-4D97-AF65-F5344CB8AC3E}">
        <p14:creationId xmlns:p14="http://schemas.microsoft.com/office/powerpoint/2010/main" val="2745716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C74708D-9BFE-42C9-A486-E063438919FC}" type="datetimeFigureOut">
              <a:rPr lang="en-AU" smtClean="0"/>
              <a:t>25/05/2026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F2FD5FB-EB34-481E-8D8D-64AF3BEB5A1F}" type="slidenum">
              <a:rPr lang="en-AU" smtClean="0"/>
              <a:t>‹#›</a:t>
            </a:fld>
            <a:endParaRPr lang="en-AU"/>
          </a:p>
        </p:txBody>
      </p:sp>
    </p:spTree>
    <p:extLst>
      <p:ext uri="{BB962C8B-B14F-4D97-AF65-F5344CB8AC3E}">
        <p14:creationId xmlns:p14="http://schemas.microsoft.com/office/powerpoint/2010/main" val="1290947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C74708D-9BFE-42C9-A486-E063438919FC}" type="datetimeFigureOut">
              <a:rPr lang="en-AU" smtClean="0"/>
              <a:t>25/05/2026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2F2FD5FB-EB34-481E-8D8D-64AF3BEB5A1F}" type="slidenum">
              <a:rPr lang="en-AU" smtClean="0"/>
              <a:t>‹#›</a:t>
            </a:fld>
            <a:endParaRPr lang="en-AU"/>
          </a:p>
        </p:txBody>
      </p:sp>
    </p:spTree>
    <p:extLst>
      <p:ext uri="{BB962C8B-B14F-4D97-AF65-F5344CB8AC3E}">
        <p14:creationId xmlns:p14="http://schemas.microsoft.com/office/powerpoint/2010/main" val="626642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C74708D-9BFE-42C9-A486-E063438919FC}" type="datetimeFigureOut">
              <a:rPr lang="en-AU" smtClean="0"/>
              <a:t>25/05/2026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2F2FD5FB-EB34-481E-8D8D-64AF3BEB5A1F}" type="slidenum">
              <a:rPr lang="en-AU" smtClean="0"/>
              <a:t>‹#›</a:t>
            </a:fld>
            <a:endParaRPr lang="en-AU"/>
          </a:p>
        </p:txBody>
      </p:sp>
    </p:spTree>
    <p:extLst>
      <p:ext uri="{BB962C8B-B14F-4D97-AF65-F5344CB8AC3E}">
        <p14:creationId xmlns:p14="http://schemas.microsoft.com/office/powerpoint/2010/main" val="1145601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74708D-9BFE-42C9-A486-E063438919FC}" type="datetimeFigureOut">
              <a:rPr lang="en-AU" smtClean="0"/>
              <a:t>25/05/2026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2F2FD5FB-EB34-481E-8D8D-64AF3BEB5A1F}" type="slidenum">
              <a:rPr lang="en-AU" smtClean="0"/>
              <a:t>‹#›</a:t>
            </a:fld>
            <a:endParaRPr lang="en-AU"/>
          </a:p>
        </p:txBody>
      </p:sp>
    </p:spTree>
    <p:extLst>
      <p:ext uri="{BB962C8B-B14F-4D97-AF65-F5344CB8AC3E}">
        <p14:creationId xmlns:p14="http://schemas.microsoft.com/office/powerpoint/2010/main" val="3722172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74708D-9BFE-42C9-A486-E063438919FC}" type="datetimeFigureOut">
              <a:rPr lang="en-AU" smtClean="0"/>
              <a:t>25/05/2026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F2FD5FB-EB34-481E-8D8D-64AF3BEB5A1F}" type="slidenum">
              <a:rPr lang="en-AU" smtClean="0"/>
              <a:t>‹#›</a:t>
            </a:fld>
            <a:endParaRPr lang="en-AU"/>
          </a:p>
        </p:txBody>
      </p:sp>
    </p:spTree>
    <p:extLst>
      <p:ext uri="{BB962C8B-B14F-4D97-AF65-F5344CB8AC3E}">
        <p14:creationId xmlns:p14="http://schemas.microsoft.com/office/powerpoint/2010/main" val="3927820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74708D-9BFE-42C9-A486-E063438919FC}" type="datetimeFigureOut">
              <a:rPr lang="en-AU" smtClean="0"/>
              <a:t>25/05/2026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F2FD5FB-EB34-481E-8D8D-64AF3BEB5A1F}" type="slidenum">
              <a:rPr lang="en-AU" smtClean="0"/>
              <a:t>‹#›</a:t>
            </a:fld>
            <a:endParaRPr lang="en-AU"/>
          </a:p>
        </p:txBody>
      </p:sp>
    </p:spTree>
    <p:extLst>
      <p:ext uri="{BB962C8B-B14F-4D97-AF65-F5344CB8AC3E}">
        <p14:creationId xmlns:p14="http://schemas.microsoft.com/office/powerpoint/2010/main" val="3450591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74708D-9BFE-42C9-A486-E063438919FC}" type="datetimeFigureOut">
              <a:rPr lang="en-AU" smtClean="0"/>
              <a:t>25/05/2026</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2FD5FB-EB34-481E-8D8D-64AF3BEB5A1F}" type="slidenum">
              <a:rPr lang="en-AU" smtClean="0"/>
              <a:t>‹#›</a:t>
            </a:fld>
            <a:endParaRPr lang="en-AU"/>
          </a:p>
        </p:txBody>
      </p:sp>
    </p:spTree>
    <p:extLst>
      <p:ext uri="{BB962C8B-B14F-4D97-AF65-F5344CB8AC3E}">
        <p14:creationId xmlns:p14="http://schemas.microsoft.com/office/powerpoint/2010/main" val="13125751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099568D-BFC5-9BCA-1446-13014A8FC4F4}"/>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4DD1E8A8-9D17-6F39-721D-EEEE6E40CC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734DE82-4FBB-0C4B-9E0A-7DADEE31FDE2}"/>
              </a:ext>
            </a:extLst>
          </p:cNvPr>
          <p:cNvSpPr>
            <a:spLocks noGrp="1"/>
          </p:cNvSpPr>
          <p:nvPr>
            <p:ph type="ctrTitle"/>
          </p:nvPr>
        </p:nvSpPr>
        <p:spPr>
          <a:xfrm>
            <a:off x="638882" y="3429000"/>
            <a:ext cx="10909640" cy="1248486"/>
          </a:xfrm>
        </p:spPr>
        <p:txBody>
          <a:bodyPr anchor="b">
            <a:normAutofit fontScale="90000"/>
          </a:bodyPr>
          <a:lstStyle/>
          <a:p>
            <a:r>
              <a:rPr lang="en-US" sz="3600" b="1" dirty="0">
                <a:latin typeface="Aptos" panose="020B0004020202020204" pitchFamily="34" charset="0"/>
              </a:rPr>
              <a:t>Emerging Pacific </a:t>
            </a:r>
            <a:r>
              <a:rPr lang="en-US" sz="3600" b="1" dirty="0" err="1">
                <a:latin typeface="Aptos" panose="020B0004020202020204" pitchFamily="34" charset="0"/>
              </a:rPr>
              <a:t>Hydo</a:t>
            </a:r>
            <a:r>
              <a:rPr lang="en-US" sz="3600" b="1" dirty="0">
                <a:latin typeface="Aptos" panose="020B0004020202020204" pitchFamily="34" charset="0"/>
              </a:rPr>
              <a:t>-MET/MHEWs Sustainable Asset</a:t>
            </a:r>
            <a:br>
              <a:rPr lang="en-US" sz="3600" b="1" dirty="0">
                <a:latin typeface="Aptos" panose="020B0004020202020204" pitchFamily="34" charset="0"/>
              </a:rPr>
            </a:br>
            <a:r>
              <a:rPr lang="en-US" sz="3600" b="1" dirty="0">
                <a:latin typeface="Aptos" panose="020B0004020202020204" pitchFamily="34" charset="0"/>
              </a:rPr>
              <a:t>Maintenance Facility Model</a:t>
            </a:r>
            <a:endParaRPr lang="en-AU" sz="3600" b="1" dirty="0">
              <a:latin typeface="Aptos" panose="020B0004020202020204" pitchFamily="34" charset="0"/>
            </a:endParaRPr>
          </a:p>
        </p:txBody>
      </p:sp>
      <p:sp>
        <p:nvSpPr>
          <p:cNvPr id="3" name="Subtitle 2">
            <a:extLst>
              <a:ext uri="{FF2B5EF4-FFF2-40B4-BE49-F238E27FC236}">
                <a16:creationId xmlns:a16="http://schemas.microsoft.com/office/drawing/2014/main" id="{6EC6B983-AA8C-38DB-86DD-3F00816EE4F3}"/>
              </a:ext>
            </a:extLst>
          </p:cNvPr>
          <p:cNvSpPr>
            <a:spLocks noGrp="1"/>
          </p:cNvSpPr>
          <p:nvPr>
            <p:ph type="subTitle" idx="1"/>
          </p:nvPr>
        </p:nvSpPr>
        <p:spPr>
          <a:xfrm>
            <a:off x="638881" y="5660607"/>
            <a:ext cx="10909643" cy="698299"/>
          </a:xfrm>
        </p:spPr>
        <p:txBody>
          <a:bodyPr anchor="t">
            <a:normAutofit/>
          </a:bodyPr>
          <a:lstStyle/>
          <a:p>
            <a:pPr algn="l"/>
            <a:endParaRPr lang="en-US" sz="1800" dirty="0">
              <a:ln>
                <a:solidFill>
                  <a:srgbClr val="404040">
                    <a:alpha val="10000"/>
                  </a:srgbClr>
                </a:solidFill>
              </a:ln>
            </a:endParaRPr>
          </a:p>
          <a:p>
            <a:endParaRPr lang="en-US" sz="1500" dirty="0">
              <a:ln>
                <a:solidFill>
                  <a:srgbClr val="404040">
                    <a:alpha val="10000"/>
                  </a:srgbClr>
                </a:solidFill>
              </a:ln>
            </a:endParaRPr>
          </a:p>
          <a:p>
            <a:endParaRPr lang="en-AU" sz="1500" dirty="0">
              <a:ln>
                <a:solidFill>
                  <a:srgbClr val="404040">
                    <a:alpha val="10000"/>
                  </a:srgbClr>
                </a:solidFill>
              </a:ln>
            </a:endParaRPr>
          </a:p>
        </p:txBody>
      </p:sp>
      <p:pic>
        <p:nvPicPr>
          <p:cNvPr id="4" name="Picture 3">
            <a:extLst>
              <a:ext uri="{FF2B5EF4-FFF2-40B4-BE49-F238E27FC236}">
                <a16:creationId xmlns:a16="http://schemas.microsoft.com/office/drawing/2014/main" id="{5D8B2A11-3750-3BEC-9104-B05F0FAD01E5}"/>
              </a:ext>
            </a:extLst>
          </p:cNvPr>
          <p:cNvPicPr>
            <a:picLocks noChangeAspect="1"/>
          </p:cNvPicPr>
          <p:nvPr/>
        </p:nvPicPr>
        <p:blipFill>
          <a:blip r:embed="rId2"/>
          <a:stretch>
            <a:fillRect/>
          </a:stretch>
        </p:blipFill>
        <p:spPr>
          <a:xfrm>
            <a:off x="2886679" y="591670"/>
            <a:ext cx="6414045" cy="2742004"/>
          </a:xfrm>
          <a:prstGeom prst="rect">
            <a:avLst/>
          </a:prstGeom>
        </p:spPr>
      </p:pic>
      <p:sp>
        <p:nvSpPr>
          <p:cNvPr id="24" name="sketch line">
            <a:extLst>
              <a:ext uri="{FF2B5EF4-FFF2-40B4-BE49-F238E27FC236}">
                <a16:creationId xmlns:a16="http://schemas.microsoft.com/office/drawing/2014/main" id="{3684DF25-E948-4CB6-F6EC-3BD8F8BBBA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5509052"/>
            <a:ext cx="4572000" cy="18288"/>
          </a:xfrm>
          <a:custGeom>
            <a:avLst/>
            <a:gdLst>
              <a:gd name="connsiteX0" fmla="*/ 0 w 4572000"/>
              <a:gd name="connsiteY0" fmla="*/ 0 h 18288"/>
              <a:gd name="connsiteX1" fmla="*/ 515983 w 4572000"/>
              <a:gd name="connsiteY1" fmla="*/ 0 h 18288"/>
              <a:gd name="connsiteX2" fmla="*/ 1031966 w 4572000"/>
              <a:gd name="connsiteY2" fmla="*/ 0 h 18288"/>
              <a:gd name="connsiteX3" fmla="*/ 1639389 w 4572000"/>
              <a:gd name="connsiteY3" fmla="*/ 0 h 18288"/>
              <a:gd name="connsiteX4" fmla="*/ 2383971 w 4572000"/>
              <a:gd name="connsiteY4" fmla="*/ 0 h 18288"/>
              <a:gd name="connsiteX5" fmla="*/ 2945674 w 4572000"/>
              <a:gd name="connsiteY5" fmla="*/ 0 h 18288"/>
              <a:gd name="connsiteX6" fmla="*/ 3507377 w 4572000"/>
              <a:gd name="connsiteY6" fmla="*/ 0 h 18288"/>
              <a:gd name="connsiteX7" fmla="*/ 4572000 w 4572000"/>
              <a:gd name="connsiteY7" fmla="*/ 0 h 18288"/>
              <a:gd name="connsiteX8" fmla="*/ 4572000 w 4572000"/>
              <a:gd name="connsiteY8" fmla="*/ 18288 h 18288"/>
              <a:gd name="connsiteX9" fmla="*/ 3873137 w 4572000"/>
              <a:gd name="connsiteY9" fmla="*/ 18288 h 18288"/>
              <a:gd name="connsiteX10" fmla="*/ 3311434 w 4572000"/>
              <a:gd name="connsiteY10" fmla="*/ 18288 h 18288"/>
              <a:gd name="connsiteX11" fmla="*/ 2749731 w 4572000"/>
              <a:gd name="connsiteY11" fmla="*/ 18288 h 18288"/>
              <a:gd name="connsiteX12" fmla="*/ 2050869 w 4572000"/>
              <a:gd name="connsiteY12" fmla="*/ 18288 h 18288"/>
              <a:gd name="connsiteX13" fmla="*/ 1306286 w 4572000"/>
              <a:gd name="connsiteY13" fmla="*/ 18288 h 18288"/>
              <a:gd name="connsiteX14" fmla="*/ 790303 w 4572000"/>
              <a:gd name="connsiteY14" fmla="*/ 18288 h 18288"/>
              <a:gd name="connsiteX15" fmla="*/ 0 w 4572000"/>
              <a:gd name="connsiteY15" fmla="*/ 18288 h 18288"/>
              <a:gd name="connsiteX16" fmla="*/ 0 w 45720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33100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07517-27B6-7374-7148-AEAC182CE273}"/>
              </a:ext>
            </a:extLst>
          </p:cNvPr>
          <p:cNvSpPr>
            <a:spLocks noGrp="1"/>
          </p:cNvSpPr>
          <p:nvPr>
            <p:ph type="title"/>
          </p:nvPr>
        </p:nvSpPr>
        <p:spPr/>
        <p:txBody>
          <a:bodyPr/>
          <a:lstStyle/>
          <a:p>
            <a:r>
              <a:rPr lang="en-US" b="1" dirty="0"/>
              <a:t>The maintenance Crisis of the Pacific Islands</a:t>
            </a:r>
            <a:endParaRPr lang="en-AU" b="1" dirty="0"/>
          </a:p>
        </p:txBody>
      </p:sp>
      <p:pic>
        <p:nvPicPr>
          <p:cNvPr id="6" name="Picture 5">
            <a:extLst>
              <a:ext uri="{FF2B5EF4-FFF2-40B4-BE49-F238E27FC236}">
                <a16:creationId xmlns:a16="http://schemas.microsoft.com/office/drawing/2014/main" id="{65070AA0-C3CB-CD90-0423-96BFB0F9D16E}"/>
              </a:ext>
            </a:extLst>
          </p:cNvPr>
          <p:cNvPicPr>
            <a:picLocks noChangeAspect="1"/>
          </p:cNvPicPr>
          <p:nvPr/>
        </p:nvPicPr>
        <p:blipFill>
          <a:blip r:embed="rId2"/>
          <a:stretch>
            <a:fillRect/>
          </a:stretch>
        </p:blipFill>
        <p:spPr>
          <a:xfrm>
            <a:off x="446703" y="1594659"/>
            <a:ext cx="7306695" cy="4553585"/>
          </a:xfrm>
          <a:prstGeom prst="rect">
            <a:avLst/>
          </a:prstGeom>
        </p:spPr>
      </p:pic>
      <p:sp>
        <p:nvSpPr>
          <p:cNvPr id="9" name="TextBox 8">
            <a:extLst>
              <a:ext uri="{FF2B5EF4-FFF2-40B4-BE49-F238E27FC236}">
                <a16:creationId xmlns:a16="http://schemas.microsoft.com/office/drawing/2014/main" id="{97E96B79-487B-B870-37EC-5EFB6F4BD9E4}"/>
              </a:ext>
            </a:extLst>
          </p:cNvPr>
          <p:cNvSpPr txBox="1"/>
          <p:nvPr/>
        </p:nvSpPr>
        <p:spPr>
          <a:xfrm>
            <a:off x="8196943" y="1690687"/>
            <a:ext cx="3450771" cy="4708981"/>
          </a:xfrm>
          <a:prstGeom prst="rect">
            <a:avLst/>
          </a:prstGeom>
          <a:noFill/>
        </p:spPr>
        <p:txBody>
          <a:bodyPr wrap="square" rtlCol="0">
            <a:spAutoFit/>
          </a:bodyPr>
          <a:lstStyle/>
          <a:p>
            <a:pPr marL="342900" indent="-342900">
              <a:buAutoNum type="arabicPeriod"/>
            </a:pPr>
            <a:r>
              <a:rPr lang="en-US" sz="2000" dirty="0"/>
              <a:t>High Cost of Maintenance and Replacement</a:t>
            </a:r>
            <a:endParaRPr lang="en-US" sz="2000" dirty="0">
              <a:latin typeface="Aptos" panose="020B0004020202020204" pitchFamily="34" charset="0"/>
            </a:endParaRPr>
          </a:p>
          <a:p>
            <a:pPr marL="342900" indent="-342900">
              <a:buAutoNum type="arabicPeriod"/>
            </a:pPr>
            <a:r>
              <a:rPr lang="en-US" sz="2000" dirty="0">
                <a:latin typeface="Aptos" panose="020B0004020202020204" pitchFamily="34" charset="0"/>
              </a:rPr>
              <a:t>Donor Funding Focuses on Capital Investment, Not Long-Term Operations</a:t>
            </a:r>
          </a:p>
          <a:p>
            <a:pPr marL="342900" indent="-342900">
              <a:buAutoNum type="arabicPeriod"/>
            </a:pPr>
            <a:r>
              <a:rPr lang="en-US" sz="2000" dirty="0">
                <a:latin typeface="Aptos" panose="020B0004020202020204" pitchFamily="34" charset="0"/>
              </a:rPr>
              <a:t>Limited Technical Workforce Capacity</a:t>
            </a:r>
          </a:p>
          <a:p>
            <a:pPr marL="342900" indent="-342900">
              <a:buAutoNum type="arabicPeriod"/>
            </a:pPr>
            <a:r>
              <a:rPr lang="en-AU" sz="2000" dirty="0">
                <a:latin typeface="Aptos" panose="020B0004020202020204" pitchFamily="34" charset="0"/>
              </a:rPr>
              <a:t>Geographic Isolation and Logistics</a:t>
            </a:r>
          </a:p>
          <a:p>
            <a:pPr marL="342900" indent="-342900">
              <a:buAutoNum type="arabicPeriod"/>
            </a:pPr>
            <a:r>
              <a:rPr lang="en-AU" sz="2000" dirty="0">
                <a:latin typeface="Aptos" panose="020B0004020202020204" pitchFamily="34" charset="0"/>
              </a:rPr>
              <a:t>Fragmented Regional Support Systems</a:t>
            </a:r>
          </a:p>
          <a:p>
            <a:pPr marL="342900" indent="-342900">
              <a:buAutoNum type="arabicPeriod"/>
            </a:pPr>
            <a:r>
              <a:rPr lang="en-AU" sz="2000" dirty="0"/>
              <a:t>Weak Asset Lifecycle Planning</a:t>
            </a:r>
          </a:p>
          <a:p>
            <a:pPr marL="342900" indent="-342900">
              <a:buAutoNum type="arabicPeriod"/>
            </a:pPr>
            <a:r>
              <a:rPr lang="en-AU" sz="2000" dirty="0">
                <a:latin typeface="Aptos" panose="020B0004020202020204" pitchFamily="34" charset="0"/>
              </a:rPr>
              <a:t>Growing dependence on Digital systems</a:t>
            </a:r>
          </a:p>
        </p:txBody>
      </p:sp>
    </p:spTree>
    <p:extLst>
      <p:ext uri="{BB962C8B-B14F-4D97-AF65-F5344CB8AC3E}">
        <p14:creationId xmlns:p14="http://schemas.microsoft.com/office/powerpoint/2010/main" val="3053979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71B9D-241E-8F76-D4E3-A1C390F6CA5C}"/>
              </a:ext>
            </a:extLst>
          </p:cNvPr>
          <p:cNvSpPr>
            <a:spLocks noGrp="1"/>
          </p:cNvSpPr>
          <p:nvPr>
            <p:ph type="title"/>
          </p:nvPr>
        </p:nvSpPr>
        <p:spPr>
          <a:xfrm>
            <a:off x="838200" y="1176"/>
            <a:ext cx="10515600" cy="1325563"/>
          </a:xfrm>
        </p:spPr>
        <p:txBody>
          <a:bodyPr>
            <a:normAutofit/>
          </a:bodyPr>
          <a:lstStyle/>
          <a:p>
            <a:r>
              <a:rPr lang="en-US" sz="2800" b="1" dirty="0"/>
              <a:t>How activities in WRP are funded now (Hybrid-Model)</a:t>
            </a:r>
            <a:endParaRPr lang="en-AU" sz="2800" b="1" dirty="0"/>
          </a:p>
        </p:txBody>
      </p:sp>
      <p:grpSp>
        <p:nvGrpSpPr>
          <p:cNvPr id="4" name="Group 3">
            <a:extLst>
              <a:ext uri="{FF2B5EF4-FFF2-40B4-BE49-F238E27FC236}">
                <a16:creationId xmlns:a16="http://schemas.microsoft.com/office/drawing/2014/main" id="{BBA02915-2CEA-DE11-BD6C-12C515C28CA9}"/>
              </a:ext>
            </a:extLst>
          </p:cNvPr>
          <p:cNvGrpSpPr/>
          <p:nvPr/>
        </p:nvGrpSpPr>
        <p:grpSpPr>
          <a:xfrm>
            <a:off x="5368614" y="1799313"/>
            <a:ext cx="2145714" cy="2058760"/>
            <a:chOff x="3444165" y="1542588"/>
            <a:chExt cx="3373268" cy="3404929"/>
          </a:xfrm>
          <a:scene3d>
            <a:camera prst="orthographicFront"/>
            <a:lightRig rig="flat" dir="t"/>
          </a:scene3d>
        </p:grpSpPr>
        <p:sp>
          <p:nvSpPr>
            <p:cNvPr id="5" name="Oval 4">
              <a:extLst>
                <a:ext uri="{FF2B5EF4-FFF2-40B4-BE49-F238E27FC236}">
                  <a16:creationId xmlns:a16="http://schemas.microsoft.com/office/drawing/2014/main" id="{85E9C4B5-41FA-A604-500A-04025B605310}"/>
                </a:ext>
              </a:extLst>
            </p:cNvPr>
            <p:cNvSpPr/>
            <p:nvPr/>
          </p:nvSpPr>
          <p:spPr>
            <a:xfrm>
              <a:off x="3444165" y="1542588"/>
              <a:ext cx="3373268" cy="3404929"/>
            </a:xfrm>
            <a:prstGeom prst="ellipse">
              <a:avLst/>
            </a:prstGeom>
            <a:solidFill>
              <a:schemeClr val="accent1"/>
            </a:solidFill>
            <a:ln w="38100">
              <a:solidFill>
                <a:schemeClr val="accent1"/>
              </a:solidFill>
            </a:ln>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Oval 4">
              <a:extLst>
                <a:ext uri="{FF2B5EF4-FFF2-40B4-BE49-F238E27FC236}">
                  <a16:creationId xmlns:a16="http://schemas.microsoft.com/office/drawing/2014/main" id="{CFDF2407-7ADD-2F7F-AD43-ADFD02FDD9C9}"/>
                </a:ext>
              </a:extLst>
            </p:cNvPr>
            <p:cNvSpPr txBox="1"/>
            <p:nvPr/>
          </p:nvSpPr>
          <p:spPr>
            <a:xfrm>
              <a:off x="3938169" y="2172142"/>
              <a:ext cx="2385259" cy="2407650"/>
            </a:xfrm>
            <a:prstGeom prst="rect">
              <a:avLst/>
            </a:prstGeom>
            <a:ln>
              <a:noFill/>
            </a:ln>
            <a:sp3d/>
          </p:spPr>
          <p:style>
            <a:lnRef idx="0">
              <a:scrgbClr r="0" g="0" b="0"/>
            </a:lnRef>
            <a:fillRef idx="0">
              <a:scrgbClr r="0" g="0" b="0"/>
            </a:fillRef>
            <a:effectRef idx="0">
              <a:scrgbClr r="0" g="0" b="0"/>
            </a:effectRef>
            <a:fontRef idx="minor">
              <a:schemeClr val="dk1"/>
            </a:fontRef>
          </p:style>
          <p:txBody>
            <a:bodyPr spcFirstLastPara="0" vert="horz" wrap="square" lIns="17780" tIns="17780" rIns="17780" bIns="17780" numCol="1" spcCol="1270" anchor="ctr"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b="1" i="0" u="none" strike="noStrike" kern="1200" cap="none" spc="0" normalizeH="0" baseline="0" noProof="0" dirty="0">
                  <a:ln>
                    <a:noFill/>
                  </a:ln>
                  <a:solidFill>
                    <a:schemeClr val="bg1"/>
                  </a:solidFill>
                  <a:effectLst/>
                  <a:uLnTx/>
                  <a:uFillTx/>
                  <a:latin typeface="Calibri" panose="020F0502020204030204"/>
                  <a:ea typeface="+mn-ea"/>
                  <a:cs typeface="+mn-cs"/>
                </a:rPr>
                <a:t>WRP POOLED</a:t>
              </a:r>
            </a:p>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b="1" i="0" u="none" strike="noStrike" kern="1200" cap="none" spc="0" normalizeH="0" baseline="0" noProof="0" dirty="0">
                  <a:ln>
                    <a:noFill/>
                  </a:ln>
                  <a:solidFill>
                    <a:schemeClr val="bg1"/>
                  </a:solidFill>
                  <a:effectLst/>
                  <a:uLnTx/>
                  <a:uFillTx/>
                  <a:latin typeface="Calibri" panose="020F0502020204030204"/>
                  <a:ea typeface="+mn-ea"/>
                  <a:cs typeface="+mn-cs"/>
                </a:rPr>
                <a:t>FUND for Program Delivery</a:t>
              </a:r>
            </a:p>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b="1" i="0" u="none" strike="noStrike" kern="1200" cap="none" spc="0" normalizeH="0" baseline="0" noProof="0" dirty="0">
                  <a:ln>
                    <a:noFill/>
                  </a:ln>
                  <a:solidFill>
                    <a:schemeClr val="bg1"/>
                  </a:solidFill>
                  <a:effectLst/>
                  <a:uLnTx/>
                  <a:uFillTx/>
                  <a:latin typeface="Calibri" panose="020F0502020204030204"/>
                  <a:ea typeface="+mn-ea"/>
                  <a:cs typeface="+mn-cs"/>
                </a:rPr>
                <a:t>(SPREP/WRP)</a:t>
              </a:r>
            </a:p>
          </p:txBody>
        </p:sp>
      </p:grpSp>
      <p:sp>
        <p:nvSpPr>
          <p:cNvPr id="7" name="Oval 6">
            <a:extLst>
              <a:ext uri="{FF2B5EF4-FFF2-40B4-BE49-F238E27FC236}">
                <a16:creationId xmlns:a16="http://schemas.microsoft.com/office/drawing/2014/main" id="{8BA3285D-A031-4A40-0A09-095FA2181BB3}"/>
              </a:ext>
            </a:extLst>
          </p:cNvPr>
          <p:cNvSpPr/>
          <p:nvPr/>
        </p:nvSpPr>
        <p:spPr>
          <a:xfrm>
            <a:off x="5368614" y="4238967"/>
            <a:ext cx="2145714" cy="2058760"/>
          </a:xfrm>
          <a:prstGeom prst="ellipse">
            <a:avLst/>
          </a:prstGeom>
          <a:solidFill>
            <a:srgbClr val="FFFF00"/>
          </a:solidFill>
          <a:ln w="38100">
            <a:solidFill>
              <a:schemeClr val="accent1"/>
            </a:solidFill>
          </a:ln>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B74919">
                    <a:lumMod val="75000"/>
                  </a:srgbClr>
                </a:solidFill>
                <a:effectLst/>
                <a:uLnTx/>
                <a:uFillTx/>
                <a:latin typeface="Calibri" panose="020F0502020204030204"/>
                <a:ea typeface="+mn-ea"/>
                <a:cs typeface="+mn-cs"/>
              </a:rPr>
              <a:t>Direct </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b="1" dirty="0">
                <a:solidFill>
                  <a:srgbClr val="B74919">
                    <a:lumMod val="75000"/>
                  </a:srgbClr>
                </a:solidFill>
                <a:latin typeface="Calibri" panose="020F0502020204030204"/>
              </a:rPr>
              <a:t>Bilateral/Ringfenced</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B74919">
                    <a:lumMod val="75000"/>
                  </a:srgbClr>
                </a:solidFill>
                <a:effectLst/>
                <a:uLnTx/>
                <a:uFillTx/>
                <a:latin typeface="Calibri" panose="020F0502020204030204"/>
                <a:ea typeface="+mn-ea"/>
                <a:cs typeface="+mn-cs"/>
              </a:rPr>
              <a:t>Grants</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b="1" dirty="0">
                <a:solidFill>
                  <a:srgbClr val="B74919">
                    <a:lumMod val="75000"/>
                  </a:srgbClr>
                </a:solidFill>
                <a:latin typeface="Calibri" panose="020F0502020204030204"/>
              </a:rPr>
              <a:t>(SPREP/WRP)</a:t>
            </a:r>
            <a:endParaRPr kumimoji="0" lang="en-AU" sz="1600" b="1" i="0" u="none" strike="noStrike" kern="1200" cap="none" spc="0" normalizeH="0" baseline="0" noProof="0" dirty="0">
              <a:ln>
                <a:noFill/>
              </a:ln>
              <a:solidFill>
                <a:srgbClr val="B74919">
                  <a:lumMod val="75000"/>
                </a:srgbClr>
              </a:solidFill>
              <a:effectLst/>
              <a:uLnTx/>
              <a:uFillTx/>
              <a:latin typeface="Calibri" panose="020F0502020204030204"/>
              <a:ea typeface="+mn-ea"/>
              <a:cs typeface="+mn-cs"/>
            </a:endParaRPr>
          </a:p>
        </p:txBody>
      </p:sp>
      <p:cxnSp>
        <p:nvCxnSpPr>
          <p:cNvPr id="8" name="Straight Arrow Connector 7">
            <a:extLst>
              <a:ext uri="{FF2B5EF4-FFF2-40B4-BE49-F238E27FC236}">
                <a16:creationId xmlns:a16="http://schemas.microsoft.com/office/drawing/2014/main" id="{E2D6E8D4-6131-E5FD-333E-69A828C38CD0}"/>
              </a:ext>
            </a:extLst>
          </p:cNvPr>
          <p:cNvCxnSpPr>
            <a:cxnSpLocks/>
          </p:cNvCxnSpPr>
          <p:nvPr/>
        </p:nvCxnSpPr>
        <p:spPr>
          <a:xfrm flipV="1">
            <a:off x="3052448" y="2828693"/>
            <a:ext cx="2119512" cy="2313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9" name="Rectangle: Rounded Corners 8">
            <a:extLst>
              <a:ext uri="{FF2B5EF4-FFF2-40B4-BE49-F238E27FC236}">
                <a16:creationId xmlns:a16="http://schemas.microsoft.com/office/drawing/2014/main" id="{C238D45F-C738-198D-2A2D-A599207C52ED}"/>
              </a:ext>
            </a:extLst>
          </p:cNvPr>
          <p:cNvSpPr/>
          <p:nvPr/>
        </p:nvSpPr>
        <p:spPr>
          <a:xfrm>
            <a:off x="9996550" y="1823510"/>
            <a:ext cx="1780340" cy="4498414"/>
          </a:xfrm>
          <a:prstGeom prst="roundRect">
            <a:avLst/>
          </a:prstGeom>
          <a:solidFill>
            <a:schemeClr val="accent5">
              <a:lumMod val="75000"/>
            </a:schemeClr>
          </a:solidFill>
          <a:ln w="412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MEMBER COUNTRIES</a:t>
            </a:r>
          </a:p>
          <a:p>
            <a:pPr algn="ctr"/>
            <a:r>
              <a:rPr lang="en-US" b="1" dirty="0">
                <a:solidFill>
                  <a:schemeClr val="bg1"/>
                </a:solidFill>
              </a:rPr>
              <a:t>(Beneficiaries)</a:t>
            </a:r>
            <a:endParaRPr lang="en-AU" b="1" dirty="0">
              <a:solidFill>
                <a:schemeClr val="bg1"/>
              </a:solidFill>
            </a:endParaRPr>
          </a:p>
        </p:txBody>
      </p:sp>
      <p:sp>
        <p:nvSpPr>
          <p:cNvPr id="10" name="Rectangle: Rounded Corners 9">
            <a:extLst>
              <a:ext uri="{FF2B5EF4-FFF2-40B4-BE49-F238E27FC236}">
                <a16:creationId xmlns:a16="http://schemas.microsoft.com/office/drawing/2014/main" id="{02705A7F-F3DE-4C28-3012-2216194EF005}"/>
              </a:ext>
            </a:extLst>
          </p:cNvPr>
          <p:cNvSpPr/>
          <p:nvPr/>
        </p:nvSpPr>
        <p:spPr>
          <a:xfrm>
            <a:off x="1274370" y="1695506"/>
            <a:ext cx="1638016" cy="4602221"/>
          </a:xfrm>
          <a:prstGeom prst="roundRect">
            <a:avLst/>
          </a:prstGeom>
          <a:solidFill>
            <a:schemeClr val="accent5">
              <a:lumMod val="75000"/>
            </a:schemeClr>
          </a:solid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DONORS</a:t>
            </a:r>
            <a:endParaRPr lang="en-AU" b="1" dirty="0">
              <a:solidFill>
                <a:schemeClr val="bg1"/>
              </a:solidFill>
            </a:endParaRPr>
          </a:p>
        </p:txBody>
      </p:sp>
      <p:cxnSp>
        <p:nvCxnSpPr>
          <p:cNvPr id="12" name="Straight Arrow Connector 11">
            <a:extLst>
              <a:ext uri="{FF2B5EF4-FFF2-40B4-BE49-F238E27FC236}">
                <a16:creationId xmlns:a16="http://schemas.microsoft.com/office/drawing/2014/main" id="{4C02B68B-2C46-482E-8935-B6AC94927900}"/>
              </a:ext>
            </a:extLst>
          </p:cNvPr>
          <p:cNvCxnSpPr>
            <a:cxnSpLocks/>
          </p:cNvCxnSpPr>
          <p:nvPr/>
        </p:nvCxnSpPr>
        <p:spPr>
          <a:xfrm>
            <a:off x="3093741" y="5386606"/>
            <a:ext cx="2119512" cy="2200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7E9E5D13-6FB6-6FAD-8DF2-83C3D1689627}"/>
              </a:ext>
            </a:extLst>
          </p:cNvPr>
          <p:cNvCxnSpPr>
            <a:cxnSpLocks/>
          </p:cNvCxnSpPr>
          <p:nvPr/>
        </p:nvCxnSpPr>
        <p:spPr>
          <a:xfrm>
            <a:off x="7688499" y="2862485"/>
            <a:ext cx="2167989"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3E728F2C-7EB9-52B6-55B1-7E8B87BF9D09}"/>
              </a:ext>
            </a:extLst>
          </p:cNvPr>
          <p:cNvCxnSpPr>
            <a:cxnSpLocks/>
          </p:cNvCxnSpPr>
          <p:nvPr/>
        </p:nvCxnSpPr>
        <p:spPr>
          <a:xfrm>
            <a:off x="7615233" y="5386606"/>
            <a:ext cx="2167989"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35BF568-E87D-B223-FD07-B15F51FEAFD5}"/>
              </a:ext>
            </a:extLst>
          </p:cNvPr>
          <p:cNvSpPr txBox="1"/>
          <p:nvPr/>
        </p:nvSpPr>
        <p:spPr>
          <a:xfrm>
            <a:off x="7615233" y="2168059"/>
            <a:ext cx="2241255" cy="646331"/>
          </a:xfrm>
          <a:prstGeom prst="rect">
            <a:avLst/>
          </a:prstGeom>
          <a:noFill/>
        </p:spPr>
        <p:txBody>
          <a:bodyPr wrap="none" rtlCol="0">
            <a:spAutoFit/>
          </a:bodyPr>
          <a:lstStyle/>
          <a:p>
            <a:r>
              <a:rPr lang="en-US" b="1" dirty="0">
                <a:solidFill>
                  <a:schemeClr val="accent5">
                    <a:lumMod val="75000"/>
                  </a:schemeClr>
                </a:solidFill>
              </a:rPr>
              <a:t>WRP Implementation</a:t>
            </a:r>
          </a:p>
          <a:p>
            <a:pPr algn="ctr"/>
            <a:r>
              <a:rPr lang="en-US" b="1" dirty="0">
                <a:solidFill>
                  <a:schemeClr val="accent5">
                    <a:lumMod val="75000"/>
                  </a:schemeClr>
                </a:solidFill>
              </a:rPr>
              <a:t>Plan</a:t>
            </a:r>
            <a:endParaRPr lang="en-AU" b="1" dirty="0">
              <a:solidFill>
                <a:schemeClr val="accent5">
                  <a:lumMod val="75000"/>
                </a:schemeClr>
              </a:solidFill>
            </a:endParaRPr>
          </a:p>
        </p:txBody>
      </p:sp>
      <p:sp>
        <p:nvSpPr>
          <p:cNvPr id="17" name="TextBox 16">
            <a:extLst>
              <a:ext uri="{FF2B5EF4-FFF2-40B4-BE49-F238E27FC236}">
                <a16:creationId xmlns:a16="http://schemas.microsoft.com/office/drawing/2014/main" id="{8B5B173F-9879-9FCF-5998-1BC6A0BA9D34}"/>
              </a:ext>
            </a:extLst>
          </p:cNvPr>
          <p:cNvSpPr txBox="1"/>
          <p:nvPr/>
        </p:nvSpPr>
        <p:spPr>
          <a:xfrm>
            <a:off x="7547827" y="4622016"/>
            <a:ext cx="2241255" cy="646331"/>
          </a:xfrm>
          <a:prstGeom prst="rect">
            <a:avLst/>
          </a:prstGeom>
          <a:noFill/>
        </p:spPr>
        <p:txBody>
          <a:bodyPr wrap="none" rtlCol="0">
            <a:spAutoFit/>
          </a:bodyPr>
          <a:lstStyle/>
          <a:p>
            <a:r>
              <a:rPr lang="en-US" b="1" dirty="0">
                <a:solidFill>
                  <a:schemeClr val="accent5">
                    <a:lumMod val="75000"/>
                  </a:schemeClr>
                </a:solidFill>
              </a:rPr>
              <a:t>WRP Implementation</a:t>
            </a:r>
          </a:p>
          <a:p>
            <a:pPr algn="ctr"/>
            <a:r>
              <a:rPr lang="en-US" b="1" dirty="0">
                <a:solidFill>
                  <a:schemeClr val="accent5">
                    <a:lumMod val="75000"/>
                  </a:schemeClr>
                </a:solidFill>
              </a:rPr>
              <a:t>Plan</a:t>
            </a:r>
            <a:endParaRPr lang="en-AU" b="1" dirty="0">
              <a:solidFill>
                <a:schemeClr val="accent5">
                  <a:lumMod val="75000"/>
                </a:schemeClr>
              </a:solidFill>
            </a:endParaRPr>
          </a:p>
        </p:txBody>
      </p:sp>
      <p:sp>
        <p:nvSpPr>
          <p:cNvPr id="20" name="TextBox 19">
            <a:extLst>
              <a:ext uri="{FF2B5EF4-FFF2-40B4-BE49-F238E27FC236}">
                <a16:creationId xmlns:a16="http://schemas.microsoft.com/office/drawing/2014/main" id="{BA4546C0-9D12-EE1B-B180-0D3058A3F762}"/>
              </a:ext>
            </a:extLst>
          </p:cNvPr>
          <p:cNvSpPr txBox="1"/>
          <p:nvPr/>
        </p:nvSpPr>
        <p:spPr>
          <a:xfrm>
            <a:off x="3016091" y="2157964"/>
            <a:ext cx="2216640" cy="646331"/>
          </a:xfrm>
          <a:prstGeom prst="rect">
            <a:avLst/>
          </a:prstGeom>
          <a:noFill/>
        </p:spPr>
        <p:txBody>
          <a:bodyPr wrap="square" rtlCol="0">
            <a:spAutoFit/>
          </a:bodyPr>
          <a:lstStyle/>
          <a:p>
            <a:pPr algn="ctr"/>
            <a:r>
              <a:rPr lang="en-US" b="1" dirty="0">
                <a:solidFill>
                  <a:schemeClr val="accent5">
                    <a:lumMod val="75000"/>
                  </a:schemeClr>
                </a:solidFill>
              </a:rPr>
              <a:t>WRP Investment Plan</a:t>
            </a:r>
            <a:endParaRPr lang="en-AU" b="1" dirty="0">
              <a:solidFill>
                <a:schemeClr val="accent5">
                  <a:lumMod val="75000"/>
                </a:schemeClr>
              </a:solidFill>
            </a:endParaRPr>
          </a:p>
        </p:txBody>
      </p:sp>
      <p:sp>
        <p:nvSpPr>
          <p:cNvPr id="21" name="TextBox 20">
            <a:extLst>
              <a:ext uri="{FF2B5EF4-FFF2-40B4-BE49-F238E27FC236}">
                <a16:creationId xmlns:a16="http://schemas.microsoft.com/office/drawing/2014/main" id="{E308F27D-8FBC-3A8B-41CA-A1BAA7DEFDDB}"/>
              </a:ext>
            </a:extLst>
          </p:cNvPr>
          <p:cNvSpPr txBox="1"/>
          <p:nvPr/>
        </p:nvSpPr>
        <p:spPr>
          <a:xfrm>
            <a:off x="3074294" y="4622015"/>
            <a:ext cx="2216640" cy="646331"/>
          </a:xfrm>
          <a:prstGeom prst="rect">
            <a:avLst/>
          </a:prstGeom>
          <a:noFill/>
        </p:spPr>
        <p:txBody>
          <a:bodyPr wrap="square" rtlCol="0">
            <a:spAutoFit/>
          </a:bodyPr>
          <a:lstStyle/>
          <a:p>
            <a:pPr algn="ctr"/>
            <a:r>
              <a:rPr lang="en-US" b="1" dirty="0">
                <a:solidFill>
                  <a:schemeClr val="accent5">
                    <a:lumMod val="75000"/>
                  </a:schemeClr>
                </a:solidFill>
              </a:rPr>
              <a:t>WRP Investment Plan</a:t>
            </a:r>
            <a:endParaRPr lang="en-AU" b="1" dirty="0">
              <a:solidFill>
                <a:schemeClr val="accent5">
                  <a:lumMod val="75000"/>
                </a:schemeClr>
              </a:solidFill>
            </a:endParaRPr>
          </a:p>
        </p:txBody>
      </p:sp>
      <p:sp>
        <p:nvSpPr>
          <p:cNvPr id="22" name="TextBox 21">
            <a:extLst>
              <a:ext uri="{FF2B5EF4-FFF2-40B4-BE49-F238E27FC236}">
                <a16:creationId xmlns:a16="http://schemas.microsoft.com/office/drawing/2014/main" id="{55ED9463-FB5F-F6D4-3910-B8028CAB1553}"/>
              </a:ext>
            </a:extLst>
          </p:cNvPr>
          <p:cNvSpPr txBox="1"/>
          <p:nvPr/>
        </p:nvSpPr>
        <p:spPr>
          <a:xfrm>
            <a:off x="4651664" y="1258843"/>
            <a:ext cx="4576061" cy="369332"/>
          </a:xfrm>
          <a:prstGeom prst="rect">
            <a:avLst/>
          </a:prstGeom>
          <a:noFill/>
        </p:spPr>
        <p:txBody>
          <a:bodyPr wrap="none" rtlCol="0">
            <a:spAutoFit/>
          </a:bodyPr>
          <a:lstStyle/>
          <a:p>
            <a:r>
              <a:rPr lang="en-US" b="1" dirty="0">
                <a:solidFill>
                  <a:schemeClr val="accent5">
                    <a:lumMod val="75000"/>
                  </a:schemeClr>
                </a:solidFill>
              </a:rPr>
              <a:t>Pool Fund Becoming Operational in Mid-2026 </a:t>
            </a:r>
            <a:endParaRPr lang="en-AU" b="1" dirty="0">
              <a:solidFill>
                <a:schemeClr val="accent5">
                  <a:lumMod val="75000"/>
                </a:schemeClr>
              </a:solidFill>
            </a:endParaRPr>
          </a:p>
        </p:txBody>
      </p:sp>
      <p:sp>
        <p:nvSpPr>
          <p:cNvPr id="23" name="TextBox 22">
            <a:extLst>
              <a:ext uri="{FF2B5EF4-FFF2-40B4-BE49-F238E27FC236}">
                <a16:creationId xmlns:a16="http://schemas.microsoft.com/office/drawing/2014/main" id="{D7D924CA-BBAC-EA8A-4941-ABF2218335A8}"/>
              </a:ext>
            </a:extLst>
          </p:cNvPr>
          <p:cNvSpPr txBox="1"/>
          <p:nvPr/>
        </p:nvSpPr>
        <p:spPr>
          <a:xfrm>
            <a:off x="3374572" y="3883909"/>
            <a:ext cx="2390270" cy="646331"/>
          </a:xfrm>
          <a:prstGeom prst="rect">
            <a:avLst/>
          </a:prstGeom>
          <a:noFill/>
        </p:spPr>
        <p:txBody>
          <a:bodyPr wrap="none" rtlCol="0">
            <a:spAutoFit/>
          </a:bodyPr>
          <a:lstStyle/>
          <a:p>
            <a:r>
              <a:rPr lang="en-US" b="1" dirty="0"/>
              <a:t>USD191M – Over 10yrs</a:t>
            </a:r>
          </a:p>
          <a:p>
            <a:pPr algn="ctr"/>
            <a:r>
              <a:rPr lang="en-US" b="1" dirty="0"/>
              <a:t>(2024-2033)</a:t>
            </a:r>
            <a:endParaRPr lang="en-AU" b="1" dirty="0"/>
          </a:p>
        </p:txBody>
      </p:sp>
      <p:sp>
        <p:nvSpPr>
          <p:cNvPr id="24" name="TextBox 23">
            <a:extLst>
              <a:ext uri="{FF2B5EF4-FFF2-40B4-BE49-F238E27FC236}">
                <a16:creationId xmlns:a16="http://schemas.microsoft.com/office/drawing/2014/main" id="{AF0D3C66-643F-1FA3-1B90-215C75CF287D}"/>
              </a:ext>
            </a:extLst>
          </p:cNvPr>
          <p:cNvSpPr txBox="1"/>
          <p:nvPr/>
        </p:nvSpPr>
        <p:spPr>
          <a:xfrm>
            <a:off x="5117166" y="6309289"/>
            <a:ext cx="2648610" cy="369332"/>
          </a:xfrm>
          <a:prstGeom prst="rect">
            <a:avLst/>
          </a:prstGeom>
          <a:noFill/>
        </p:spPr>
        <p:txBody>
          <a:bodyPr wrap="none" rtlCol="0">
            <a:spAutoFit/>
          </a:bodyPr>
          <a:lstStyle/>
          <a:p>
            <a:r>
              <a:rPr lang="en-US" b="1" dirty="0">
                <a:solidFill>
                  <a:schemeClr val="accent5">
                    <a:lumMod val="75000"/>
                  </a:schemeClr>
                </a:solidFill>
              </a:rPr>
              <a:t>Current funding modality </a:t>
            </a:r>
            <a:endParaRPr lang="en-AU" b="1" dirty="0">
              <a:solidFill>
                <a:schemeClr val="accent5">
                  <a:lumMod val="75000"/>
                </a:schemeClr>
              </a:solidFill>
            </a:endParaRPr>
          </a:p>
        </p:txBody>
      </p:sp>
    </p:spTree>
    <p:extLst>
      <p:ext uri="{BB962C8B-B14F-4D97-AF65-F5344CB8AC3E}">
        <p14:creationId xmlns:p14="http://schemas.microsoft.com/office/powerpoint/2010/main" val="2470468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41443-E450-F7D4-A022-D60FD4013FF2}"/>
              </a:ext>
            </a:extLst>
          </p:cNvPr>
          <p:cNvSpPr>
            <a:spLocks noGrp="1"/>
          </p:cNvSpPr>
          <p:nvPr>
            <p:ph type="ctrTitle"/>
          </p:nvPr>
        </p:nvSpPr>
        <p:spPr/>
        <p:txBody>
          <a:bodyPr>
            <a:normAutofit/>
          </a:bodyPr>
          <a:lstStyle/>
          <a:p>
            <a:r>
              <a:rPr kumimoji="0" lang="en-US" sz="3200" b="1" i="0" u="none" strike="noStrike" kern="1200" cap="none" spc="0" normalizeH="0" baseline="0" noProof="0" dirty="0">
                <a:ln>
                  <a:noFill/>
                </a:ln>
                <a:solidFill>
                  <a:prstClr val="black"/>
                </a:solidFill>
                <a:effectLst/>
                <a:uLnTx/>
                <a:uFillTx/>
                <a:latin typeface="Calibri Light" panose="020F0302020204030204"/>
                <a:ea typeface="+mj-ea"/>
                <a:cs typeface="+mj-cs"/>
              </a:rPr>
              <a:t>How are we going to maintain these investments (particularly Infrastructure?)</a:t>
            </a:r>
            <a:endParaRPr lang="en-AU" sz="3200" b="1" dirty="0"/>
          </a:p>
        </p:txBody>
      </p:sp>
      <p:sp>
        <p:nvSpPr>
          <p:cNvPr id="3" name="Subtitle 2">
            <a:extLst>
              <a:ext uri="{FF2B5EF4-FFF2-40B4-BE49-F238E27FC236}">
                <a16:creationId xmlns:a16="http://schemas.microsoft.com/office/drawing/2014/main" id="{EF5B3235-C5EA-0167-EFEF-E682CDFC4FDF}"/>
              </a:ext>
            </a:extLst>
          </p:cNvPr>
          <p:cNvSpPr>
            <a:spLocks noGrp="1"/>
          </p:cNvSpPr>
          <p:nvPr>
            <p:ph type="subTitle" idx="1"/>
          </p:nvPr>
        </p:nvSpPr>
        <p:spPr/>
        <p:txBody>
          <a:bodyPr/>
          <a:lstStyle/>
          <a:p>
            <a:endParaRPr lang="en-AU"/>
          </a:p>
        </p:txBody>
      </p:sp>
    </p:spTree>
    <p:extLst>
      <p:ext uri="{BB962C8B-B14F-4D97-AF65-F5344CB8AC3E}">
        <p14:creationId xmlns:p14="http://schemas.microsoft.com/office/powerpoint/2010/main" val="3553559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6DF89-2AD1-F0DD-CF5D-F28CBA7284C2}"/>
              </a:ext>
            </a:extLst>
          </p:cNvPr>
          <p:cNvSpPr>
            <a:spLocks noGrp="1"/>
          </p:cNvSpPr>
          <p:nvPr>
            <p:ph type="title"/>
          </p:nvPr>
        </p:nvSpPr>
        <p:spPr/>
        <p:txBody>
          <a:bodyPr>
            <a:normAutofit/>
          </a:bodyPr>
          <a:lstStyle/>
          <a:p>
            <a:r>
              <a:rPr lang="en-US" sz="2800" b="1" dirty="0"/>
              <a:t>Planned sustainable infrastructure activities for 2026</a:t>
            </a:r>
            <a:endParaRPr lang="en-AU" sz="2800" b="1" dirty="0"/>
          </a:p>
        </p:txBody>
      </p:sp>
      <p:sp>
        <p:nvSpPr>
          <p:cNvPr id="3" name="Content Placeholder 2">
            <a:extLst>
              <a:ext uri="{FF2B5EF4-FFF2-40B4-BE49-F238E27FC236}">
                <a16:creationId xmlns:a16="http://schemas.microsoft.com/office/drawing/2014/main" id="{B41746D2-D571-0018-F0BF-0A753CC0E941}"/>
              </a:ext>
            </a:extLst>
          </p:cNvPr>
          <p:cNvSpPr>
            <a:spLocks noGrp="1"/>
          </p:cNvSpPr>
          <p:nvPr>
            <p:ph idx="1"/>
          </p:nvPr>
        </p:nvSpPr>
        <p:spPr/>
        <p:txBody>
          <a:bodyPr/>
          <a:lstStyle/>
          <a:p>
            <a:pPr marL="514350" indent="-514350">
              <a:buAutoNum type="arabicPeriod"/>
            </a:pPr>
            <a:r>
              <a:rPr lang="en-US" sz="2400" dirty="0"/>
              <a:t>Options for Establishing a Sustainable Maintenance Fund – Consultant</a:t>
            </a:r>
          </a:p>
          <a:p>
            <a:pPr marL="514350" indent="-514350">
              <a:buAutoNum type="arabicPeriod"/>
            </a:pPr>
            <a:r>
              <a:rPr lang="en-AU" sz="2400" dirty="0"/>
              <a:t>Asset Management Information System Implementation - software &amp; training</a:t>
            </a:r>
          </a:p>
          <a:p>
            <a:pPr marL="514350" indent="-514350">
              <a:buAutoNum type="arabicPeriod"/>
            </a:pPr>
            <a:r>
              <a:rPr lang="en-US" sz="2400" dirty="0"/>
              <a:t>Establish Pacific Asset Management Capability, Plans and Lifecycle Cost Forecast</a:t>
            </a:r>
          </a:p>
          <a:p>
            <a:pPr marL="514350" indent="-514350">
              <a:buAutoNum type="arabicPeriod"/>
            </a:pPr>
            <a:endParaRPr lang="en-AU" dirty="0"/>
          </a:p>
          <a:p>
            <a:pPr marL="514350" indent="-514350">
              <a:buAutoNum type="arabicPeriod"/>
            </a:pPr>
            <a:endParaRPr lang="en-AU" dirty="0"/>
          </a:p>
        </p:txBody>
      </p:sp>
    </p:spTree>
    <p:extLst>
      <p:ext uri="{BB962C8B-B14F-4D97-AF65-F5344CB8AC3E}">
        <p14:creationId xmlns:p14="http://schemas.microsoft.com/office/powerpoint/2010/main" val="1845652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63AB7-A382-0BA3-308C-B5F65EFF5157}"/>
              </a:ext>
            </a:extLst>
          </p:cNvPr>
          <p:cNvSpPr>
            <a:spLocks noGrp="1"/>
          </p:cNvSpPr>
          <p:nvPr>
            <p:ph type="title"/>
          </p:nvPr>
        </p:nvSpPr>
        <p:spPr/>
        <p:txBody>
          <a:bodyPr>
            <a:normAutofit/>
          </a:bodyPr>
          <a:lstStyle/>
          <a:p>
            <a:r>
              <a:rPr lang="en-US" sz="2800" b="1" dirty="0"/>
              <a:t>Recommendation from PMC-7</a:t>
            </a:r>
            <a:endParaRPr lang="en-AU" sz="2800" b="1" dirty="0"/>
          </a:p>
        </p:txBody>
      </p:sp>
      <p:pic>
        <p:nvPicPr>
          <p:cNvPr id="5" name="Content Placeholder 4">
            <a:extLst>
              <a:ext uri="{FF2B5EF4-FFF2-40B4-BE49-F238E27FC236}">
                <a16:creationId xmlns:a16="http://schemas.microsoft.com/office/drawing/2014/main" id="{37887BFB-19FF-B036-4C95-04CCA1B9AF6F}"/>
              </a:ext>
            </a:extLst>
          </p:cNvPr>
          <p:cNvPicPr>
            <a:picLocks noGrp="1" noChangeAspect="1"/>
          </p:cNvPicPr>
          <p:nvPr>
            <p:ph idx="1"/>
          </p:nvPr>
        </p:nvPicPr>
        <p:blipFill>
          <a:blip r:embed="rId2"/>
          <a:stretch>
            <a:fillRect/>
          </a:stretch>
        </p:blipFill>
        <p:spPr>
          <a:xfrm>
            <a:off x="1972519" y="1691852"/>
            <a:ext cx="8877805" cy="4801023"/>
          </a:xfrm>
        </p:spPr>
      </p:pic>
    </p:spTree>
    <p:extLst>
      <p:ext uri="{BB962C8B-B14F-4D97-AF65-F5344CB8AC3E}">
        <p14:creationId xmlns:p14="http://schemas.microsoft.com/office/powerpoint/2010/main" val="226422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F0A9075-4D26-F66E-A066-F8D983247182}"/>
              </a:ext>
            </a:extLst>
          </p:cNvPr>
          <p:cNvGrpSpPr/>
          <p:nvPr/>
        </p:nvGrpSpPr>
        <p:grpSpPr>
          <a:xfrm>
            <a:off x="5816283" y="883363"/>
            <a:ext cx="2674925" cy="2628409"/>
            <a:chOff x="3171870" y="1042847"/>
            <a:chExt cx="3373268" cy="3404930"/>
          </a:xfrm>
          <a:solidFill>
            <a:schemeClr val="accent1">
              <a:lumMod val="75000"/>
              <a:alpha val="50000"/>
            </a:schemeClr>
          </a:solidFill>
          <a:scene3d>
            <a:camera prst="orthographicFront"/>
            <a:lightRig rig="flat" dir="t"/>
          </a:scene3d>
        </p:grpSpPr>
        <p:sp>
          <p:nvSpPr>
            <p:cNvPr id="3" name="Oval 2">
              <a:extLst>
                <a:ext uri="{FF2B5EF4-FFF2-40B4-BE49-F238E27FC236}">
                  <a16:creationId xmlns:a16="http://schemas.microsoft.com/office/drawing/2014/main" id="{A4040BBD-3B11-3141-31A7-CFA5BA6D16CE}"/>
                </a:ext>
              </a:extLst>
            </p:cNvPr>
            <p:cNvSpPr/>
            <p:nvPr/>
          </p:nvSpPr>
          <p:spPr>
            <a:xfrm>
              <a:off x="3171870" y="1042847"/>
              <a:ext cx="3373268" cy="3404930"/>
            </a:xfrm>
            <a:prstGeom prst="ellipse">
              <a:avLst/>
            </a:prstGeom>
            <a:grpFill/>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 name="Oval 4">
              <a:extLst>
                <a:ext uri="{FF2B5EF4-FFF2-40B4-BE49-F238E27FC236}">
                  <a16:creationId xmlns:a16="http://schemas.microsoft.com/office/drawing/2014/main" id="{EA5F1733-E35C-F3B0-46A6-2CDAF277CADB}"/>
                </a:ext>
              </a:extLst>
            </p:cNvPr>
            <p:cNvSpPr txBox="1"/>
            <p:nvPr/>
          </p:nvSpPr>
          <p:spPr>
            <a:xfrm>
              <a:off x="3938169" y="1195599"/>
              <a:ext cx="2385260" cy="3013976"/>
            </a:xfrm>
            <a:prstGeom prst="rect">
              <a:avLst/>
            </a:prstGeom>
            <a:noFill/>
            <a:sp3d/>
          </p:spPr>
          <p:style>
            <a:lnRef idx="0">
              <a:scrgbClr r="0" g="0" b="0"/>
            </a:lnRef>
            <a:fillRef idx="0">
              <a:scrgbClr r="0" g="0" b="0"/>
            </a:fillRef>
            <a:effectRef idx="0">
              <a:scrgbClr r="0" g="0" b="0"/>
            </a:effectRef>
            <a:fontRef idx="minor">
              <a:schemeClr val="dk1"/>
            </a:fontRef>
          </p:style>
          <p:txBody>
            <a:bodyPr spcFirstLastPara="0" vert="horz" wrap="square" lIns="17780" tIns="17780" rIns="17780" bIns="17780" numCol="1" spcCol="1270" anchor="ctr"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PACIFIC</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rPr>
                <a:t>HYDRO-MET/MHEWS ASSET MAINTENANCE</a:t>
              </a:r>
            </a:p>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AU" sz="1600" b="1" i="0" u="none" strike="noStrike" kern="1200" cap="none" spc="0" normalizeH="0" baseline="0" noProof="0" dirty="0">
                  <a:ln>
                    <a:noFill/>
                  </a:ln>
                  <a:solidFill>
                    <a:srgbClr val="B74919">
                      <a:lumMod val="75000"/>
                    </a:srgbClr>
                  </a:solidFill>
                  <a:effectLst/>
                  <a:uLnTx/>
                  <a:uFillTx/>
                  <a:latin typeface="Calibri" panose="020F0502020204030204"/>
                  <a:ea typeface="+mn-ea"/>
                  <a:cs typeface="+mn-cs"/>
                </a:rPr>
                <a:t>INVESTMENT FACILITY    </a:t>
              </a:r>
            </a:p>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AU" sz="1600" b="1" i="0" u="none" strike="noStrike" kern="1200" cap="none" spc="0" normalizeH="0" baseline="0" noProof="0" dirty="0">
                  <a:ln>
                    <a:noFill/>
                  </a:ln>
                  <a:solidFill>
                    <a:prstClr val="black"/>
                  </a:solidFill>
                  <a:effectLst/>
                  <a:uLnTx/>
                  <a:uFillTx/>
                  <a:latin typeface="Calibri" panose="020F0502020204030204"/>
                  <a:ea typeface="+mn-ea"/>
                  <a:cs typeface="+mn-cs"/>
                </a:rPr>
                <a:t>(TRUST)</a:t>
              </a:r>
            </a:p>
          </p:txBody>
        </p:sp>
      </p:grpSp>
      <p:grpSp>
        <p:nvGrpSpPr>
          <p:cNvPr id="5" name="Group 4">
            <a:extLst>
              <a:ext uri="{FF2B5EF4-FFF2-40B4-BE49-F238E27FC236}">
                <a16:creationId xmlns:a16="http://schemas.microsoft.com/office/drawing/2014/main" id="{6A9CE361-FDC7-1384-1279-0D1317FD3043}"/>
              </a:ext>
            </a:extLst>
          </p:cNvPr>
          <p:cNvGrpSpPr/>
          <p:nvPr/>
        </p:nvGrpSpPr>
        <p:grpSpPr>
          <a:xfrm>
            <a:off x="5762650" y="3910363"/>
            <a:ext cx="2674925" cy="2628409"/>
            <a:chOff x="3444165" y="1542588"/>
            <a:chExt cx="3373268" cy="3404929"/>
          </a:xfrm>
          <a:scene3d>
            <a:camera prst="orthographicFront"/>
            <a:lightRig rig="flat" dir="t"/>
          </a:scene3d>
        </p:grpSpPr>
        <p:sp>
          <p:nvSpPr>
            <p:cNvPr id="6" name="Oval 5">
              <a:extLst>
                <a:ext uri="{FF2B5EF4-FFF2-40B4-BE49-F238E27FC236}">
                  <a16:creationId xmlns:a16="http://schemas.microsoft.com/office/drawing/2014/main" id="{C2F272AB-1A03-DF5A-988B-7D14B172BD09}"/>
                </a:ext>
              </a:extLst>
            </p:cNvPr>
            <p:cNvSpPr/>
            <p:nvPr/>
          </p:nvSpPr>
          <p:spPr>
            <a:xfrm>
              <a:off x="3444165" y="1542588"/>
              <a:ext cx="3373268" cy="3404929"/>
            </a:xfrm>
            <a:prstGeom prst="ellipse">
              <a:avLst/>
            </a:prstGeom>
            <a:solidFill>
              <a:schemeClr val="bg1"/>
            </a:solidFill>
            <a:ln w="38100">
              <a:solidFill>
                <a:schemeClr val="accent1"/>
              </a:solidFill>
            </a:ln>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Oval 4">
              <a:extLst>
                <a:ext uri="{FF2B5EF4-FFF2-40B4-BE49-F238E27FC236}">
                  <a16:creationId xmlns:a16="http://schemas.microsoft.com/office/drawing/2014/main" id="{521B624D-A965-F014-D282-E97FFBEE60E7}"/>
                </a:ext>
              </a:extLst>
            </p:cNvPr>
            <p:cNvSpPr txBox="1"/>
            <p:nvPr/>
          </p:nvSpPr>
          <p:spPr>
            <a:xfrm>
              <a:off x="3938169" y="1801925"/>
              <a:ext cx="2385260" cy="2953726"/>
            </a:xfrm>
            <a:prstGeom prst="rect">
              <a:avLst/>
            </a:prstGeom>
            <a:ln>
              <a:noFill/>
            </a:ln>
            <a:sp3d/>
          </p:spPr>
          <p:style>
            <a:lnRef idx="0">
              <a:scrgbClr r="0" g="0" b="0"/>
            </a:lnRef>
            <a:fillRef idx="0">
              <a:scrgbClr r="0" g="0" b="0"/>
            </a:fillRef>
            <a:effectRef idx="0">
              <a:scrgbClr r="0" g="0" b="0"/>
            </a:effectRef>
            <a:fontRef idx="minor">
              <a:schemeClr val="dk1"/>
            </a:fontRef>
          </p:style>
          <p:txBody>
            <a:bodyPr spcFirstLastPara="0" vert="horz" wrap="square" lIns="17780" tIns="17780" rIns="17780" bIns="17780" numCol="1" spcCol="1270" anchor="ctr"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rPr>
                <a:t>PACIFIC </a:t>
              </a:r>
            </a:p>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panose="020F0502020204030204"/>
                  <a:ea typeface="+mn-ea"/>
                  <a:cs typeface="+mn-cs"/>
                </a:rPr>
                <a:t>HYDRO-MET/MHEWS Asset Management</a:t>
              </a:r>
            </a:p>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AU" sz="2000" b="1" i="0" u="none" strike="noStrike" kern="1200" cap="none" spc="0" normalizeH="0" baseline="0" noProof="0" dirty="0">
                  <a:ln>
                    <a:noFill/>
                  </a:ln>
                  <a:solidFill>
                    <a:srgbClr val="B74919">
                      <a:lumMod val="75000"/>
                    </a:srgbClr>
                  </a:solidFill>
                  <a:effectLst/>
                  <a:uLnTx/>
                  <a:uFillTx/>
                  <a:latin typeface="Calibri" panose="020F0502020204030204"/>
                  <a:ea typeface="+mn-ea"/>
                  <a:cs typeface="+mn-cs"/>
                </a:rPr>
                <a:t>OPERATIONAL FUND   </a:t>
              </a:r>
            </a:p>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AU" sz="2000" b="1" i="0" u="none" strike="noStrike" kern="1200" cap="none" spc="0" normalizeH="0" baseline="0" noProof="0" dirty="0">
                  <a:ln>
                    <a:noFill/>
                  </a:ln>
                  <a:solidFill>
                    <a:prstClr val="black"/>
                  </a:solidFill>
                  <a:effectLst/>
                  <a:uLnTx/>
                  <a:uFillTx/>
                  <a:latin typeface="Calibri" panose="020F0502020204030204"/>
                  <a:ea typeface="+mn-ea"/>
                  <a:cs typeface="+mn-cs"/>
                </a:rPr>
                <a:t>(SPREP/WRP)</a:t>
              </a:r>
            </a:p>
          </p:txBody>
        </p:sp>
      </p:grpSp>
      <p:cxnSp>
        <p:nvCxnSpPr>
          <p:cNvPr id="9" name="Straight Arrow Connector 8">
            <a:extLst>
              <a:ext uri="{FF2B5EF4-FFF2-40B4-BE49-F238E27FC236}">
                <a16:creationId xmlns:a16="http://schemas.microsoft.com/office/drawing/2014/main" id="{5C226947-9183-0D48-9F4C-E12D5ACEAC88}"/>
              </a:ext>
            </a:extLst>
          </p:cNvPr>
          <p:cNvCxnSpPr>
            <a:cxnSpLocks/>
          </p:cNvCxnSpPr>
          <p:nvPr/>
        </p:nvCxnSpPr>
        <p:spPr>
          <a:xfrm>
            <a:off x="7095865" y="3511772"/>
            <a:ext cx="0" cy="42845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BE42B3C1-FA5B-9AF6-6A02-35952C9FE1AB}"/>
              </a:ext>
            </a:extLst>
          </p:cNvPr>
          <p:cNvSpPr txBox="1"/>
          <p:nvPr/>
        </p:nvSpPr>
        <p:spPr>
          <a:xfrm>
            <a:off x="7578749" y="3345755"/>
            <a:ext cx="2836314" cy="9233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accent5">
                    <a:lumMod val="75000"/>
                  </a:schemeClr>
                </a:solidFill>
                <a:effectLst/>
                <a:uLnTx/>
                <a:uFillTx/>
                <a:latin typeface="Calibri" panose="020F0502020204030204"/>
                <a:ea typeface="+mn-ea"/>
                <a:cs typeface="+mn-cs"/>
              </a:rPr>
              <a:t>Investment</a:t>
            </a:r>
          </a:p>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solidFill>
                  <a:schemeClr val="accent5">
                    <a:lumMod val="75000"/>
                  </a:schemeClr>
                </a:solidFill>
                <a:latin typeface="Calibri" panose="020F0502020204030204"/>
              </a:rPr>
              <a:t>payouts</a:t>
            </a:r>
            <a:r>
              <a:rPr kumimoji="0" lang="en-US" sz="1800" b="1" i="0" u="none" strike="noStrike" kern="1200" cap="none" spc="0" normalizeH="0" baseline="0" noProof="0" dirty="0">
                <a:ln>
                  <a:noFill/>
                </a:ln>
                <a:solidFill>
                  <a:schemeClr val="accent5">
                    <a:lumMod val="75000"/>
                  </a:schemeClr>
                </a:solidFill>
                <a:effectLst/>
                <a:uLnTx/>
                <a:uFillTx/>
                <a:latin typeface="Calibri" panose="020F0502020204030204"/>
                <a:ea typeface="+mn-ea"/>
                <a:cs typeface="+mn-cs"/>
              </a:rPr>
              <a:t> for maintenance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1" i="0" u="none" strike="noStrike" kern="1200" cap="none" spc="0" normalizeH="0" baseline="0" noProof="0" dirty="0">
              <a:ln>
                <a:noFill/>
              </a:ln>
              <a:solidFill>
                <a:schemeClr val="accent5">
                  <a:lumMod val="75000"/>
                </a:schemeClr>
              </a:solidFill>
              <a:effectLst/>
              <a:uLnTx/>
              <a:uFillTx/>
              <a:latin typeface="Calibri" panose="020F0502020204030204"/>
              <a:ea typeface="+mn-ea"/>
              <a:cs typeface="+mn-cs"/>
            </a:endParaRPr>
          </a:p>
        </p:txBody>
      </p:sp>
      <p:sp>
        <p:nvSpPr>
          <p:cNvPr id="14" name="Rectangle: Rounded Corners 13">
            <a:extLst>
              <a:ext uri="{FF2B5EF4-FFF2-40B4-BE49-F238E27FC236}">
                <a16:creationId xmlns:a16="http://schemas.microsoft.com/office/drawing/2014/main" id="{CFD1020C-0812-8A79-1A60-F2A029A8C9DF}"/>
              </a:ext>
            </a:extLst>
          </p:cNvPr>
          <p:cNvSpPr/>
          <p:nvPr/>
        </p:nvSpPr>
        <p:spPr>
          <a:xfrm>
            <a:off x="393757" y="1092733"/>
            <a:ext cx="2854037" cy="1995054"/>
          </a:xfrm>
          <a:prstGeom prst="roundRect">
            <a:avLst/>
          </a:prstGeom>
          <a:solidFill>
            <a:schemeClr val="accent1">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National Governments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Direct contribution</a:t>
            </a:r>
            <a:r>
              <a:rPr kumimoji="0" lang="en-US" sz="1800" b="1" i="0" u="none" strike="noStrike" kern="1200" cap="none" spc="0" normalizeH="0" baseline="0" noProof="0">
                <a:ln>
                  <a:noFill/>
                </a:ln>
                <a:solidFill>
                  <a:prstClr val="black"/>
                </a:solidFill>
                <a:effectLst/>
                <a:uLnTx/>
                <a:uFillTx/>
                <a:latin typeface="Calibri" panose="020F0502020204030204"/>
                <a:ea typeface="+mn-ea"/>
                <a:cs typeface="+mn-cs"/>
              </a:rPr>
              <a:t>/Donors</a:t>
            </a:r>
            <a:endPar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Private Sector</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Philanthropists</a:t>
            </a:r>
            <a:endParaRPr kumimoji="0" lang="en-AU"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Rectangle: Rounded Corners 14">
            <a:extLst>
              <a:ext uri="{FF2B5EF4-FFF2-40B4-BE49-F238E27FC236}">
                <a16:creationId xmlns:a16="http://schemas.microsoft.com/office/drawing/2014/main" id="{E7F98012-752C-F93D-54AE-86D5B49F2FDF}"/>
              </a:ext>
            </a:extLst>
          </p:cNvPr>
          <p:cNvSpPr/>
          <p:nvPr/>
        </p:nvSpPr>
        <p:spPr>
          <a:xfrm>
            <a:off x="432579" y="3954615"/>
            <a:ext cx="2854037" cy="1995054"/>
          </a:xfrm>
          <a:prstGeom prst="roundRect">
            <a:avLst/>
          </a:prstGeom>
          <a:solidFill>
            <a:schemeClr val="accent1">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Infrastructure maintenance fee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Cost recovery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Other charges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Data charges from ringfenced regional data</a:t>
            </a:r>
            <a:endParaRPr kumimoji="0" lang="en-AU"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17" name="Straight Arrow Connector 16">
            <a:extLst>
              <a:ext uri="{FF2B5EF4-FFF2-40B4-BE49-F238E27FC236}">
                <a16:creationId xmlns:a16="http://schemas.microsoft.com/office/drawing/2014/main" id="{335AE80B-1E21-5703-9BBC-AB7D4EE8BAF0}"/>
              </a:ext>
            </a:extLst>
          </p:cNvPr>
          <p:cNvCxnSpPr>
            <a:cxnSpLocks/>
          </p:cNvCxnSpPr>
          <p:nvPr/>
        </p:nvCxnSpPr>
        <p:spPr>
          <a:xfrm>
            <a:off x="3247794" y="2197568"/>
            <a:ext cx="2516602"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9CEF26F7-7D95-CDEE-C6FB-35751ED54041}"/>
              </a:ext>
            </a:extLst>
          </p:cNvPr>
          <p:cNvCxnSpPr>
            <a:cxnSpLocks/>
          </p:cNvCxnSpPr>
          <p:nvPr/>
        </p:nvCxnSpPr>
        <p:spPr>
          <a:xfrm flipV="1">
            <a:off x="3294345" y="4962595"/>
            <a:ext cx="2423293" cy="2229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DDBA6A59-851E-6DC8-6532-819D1890FFA8}"/>
              </a:ext>
            </a:extLst>
          </p:cNvPr>
          <p:cNvSpPr txBox="1"/>
          <p:nvPr/>
        </p:nvSpPr>
        <p:spPr>
          <a:xfrm>
            <a:off x="1220376" y="252172"/>
            <a:ext cx="589584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chemeClr val="accent5">
                    <a:lumMod val="75000"/>
                  </a:schemeClr>
                </a:solidFill>
                <a:effectLst/>
                <a:uLnTx/>
                <a:uFillTx/>
                <a:latin typeface="Calibri" panose="020F0502020204030204"/>
                <a:ea typeface="+mn-ea"/>
                <a:cs typeface="+mn-cs"/>
              </a:rPr>
              <a:t>Model sustainable asset maintenance facility</a:t>
            </a:r>
            <a:endParaRPr kumimoji="0" lang="en-AU" sz="2400" b="1" i="0" u="none" strike="noStrike" kern="1200" cap="none" spc="0" normalizeH="0" baseline="0" noProof="0" dirty="0">
              <a:ln>
                <a:noFill/>
              </a:ln>
              <a:solidFill>
                <a:schemeClr val="accent5">
                  <a:lumMod val="75000"/>
                </a:schemeClr>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2BC18E06-3CB9-B293-9515-5B86A66A734F}"/>
              </a:ext>
            </a:extLst>
          </p:cNvPr>
          <p:cNvSpPr txBox="1"/>
          <p:nvPr/>
        </p:nvSpPr>
        <p:spPr>
          <a:xfrm>
            <a:off x="8572697" y="4181917"/>
            <a:ext cx="1300484" cy="92333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solidFill>
                  <a:schemeClr val="accent5">
                    <a:lumMod val="75000"/>
                  </a:schemeClr>
                </a:solidFill>
                <a:latin typeface="Calibri" panose="020F0502020204030204"/>
              </a:rPr>
              <a:t>Regional</a:t>
            </a:r>
          </a:p>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solidFill>
                  <a:schemeClr val="accent5">
                    <a:lumMod val="75000"/>
                  </a:schemeClr>
                </a:solidFill>
                <a:latin typeface="Calibri" panose="020F0502020204030204"/>
              </a:rPr>
              <a:t>Instrument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solidFill>
                  <a:schemeClr val="accent5">
                    <a:lumMod val="75000"/>
                  </a:schemeClr>
                </a:solidFill>
                <a:latin typeface="Calibri" panose="020F0502020204030204"/>
              </a:rPr>
              <a:t>Centre </a:t>
            </a:r>
            <a:endParaRPr kumimoji="0" lang="en-AU" sz="1800" b="1" i="0" u="none" strike="noStrike" kern="1200" cap="none" spc="0" normalizeH="0" baseline="0" noProof="0" dirty="0">
              <a:ln>
                <a:noFill/>
              </a:ln>
              <a:solidFill>
                <a:schemeClr val="accent5">
                  <a:lumMod val="75000"/>
                </a:schemeClr>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42C04CFE-48C2-7FC3-FCBD-68E27B2A4ECC}"/>
              </a:ext>
            </a:extLst>
          </p:cNvPr>
          <p:cNvSpPr txBox="1"/>
          <p:nvPr/>
        </p:nvSpPr>
        <p:spPr>
          <a:xfrm>
            <a:off x="3631120" y="1148025"/>
            <a:ext cx="2133276" cy="923330"/>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b="1" dirty="0">
                <a:solidFill>
                  <a:schemeClr val="accent5">
                    <a:lumMod val="75000"/>
                  </a:schemeClr>
                </a:solidFill>
                <a:latin typeface="Calibri" panose="020F0502020204030204"/>
              </a:rPr>
              <a:t>Pacific </a:t>
            </a:r>
            <a:r>
              <a:rPr lang="en-US" b="1" dirty="0" err="1">
                <a:solidFill>
                  <a:schemeClr val="accent5">
                    <a:lumMod val="75000"/>
                  </a:schemeClr>
                </a:solidFill>
                <a:latin typeface="Calibri" panose="020F0502020204030204"/>
              </a:rPr>
              <a:t>Hydo</a:t>
            </a:r>
            <a:r>
              <a:rPr lang="en-US" b="1" dirty="0">
                <a:solidFill>
                  <a:schemeClr val="accent5">
                    <a:lumMod val="75000"/>
                  </a:schemeClr>
                </a:solidFill>
                <a:latin typeface="Calibri" panose="020F0502020204030204"/>
              </a:rPr>
              <a:t>-Met </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b="1" dirty="0">
                <a:solidFill>
                  <a:schemeClr val="accent5">
                    <a:lumMod val="75000"/>
                  </a:schemeClr>
                </a:solidFill>
                <a:latin typeface="Calibri" panose="020F0502020204030204"/>
              </a:rPr>
              <a:t>Maintenance facility</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accent5">
                    <a:lumMod val="75000"/>
                  </a:schemeClr>
                </a:solidFill>
                <a:effectLst/>
                <a:uLnTx/>
                <a:uFillTx/>
                <a:latin typeface="Calibri" panose="020F0502020204030204"/>
                <a:ea typeface="+mn-ea"/>
                <a:cs typeface="+mn-cs"/>
              </a:rPr>
              <a:t>Investment Plan</a:t>
            </a:r>
          </a:p>
        </p:txBody>
      </p:sp>
      <p:sp>
        <p:nvSpPr>
          <p:cNvPr id="10" name="Oval 9">
            <a:extLst>
              <a:ext uri="{FF2B5EF4-FFF2-40B4-BE49-F238E27FC236}">
                <a16:creationId xmlns:a16="http://schemas.microsoft.com/office/drawing/2014/main" id="{457BF6CB-5F56-4162-34B5-4DDEFA01D1BB}"/>
              </a:ext>
            </a:extLst>
          </p:cNvPr>
          <p:cNvSpPr/>
          <p:nvPr/>
        </p:nvSpPr>
        <p:spPr>
          <a:xfrm>
            <a:off x="9775006" y="4181917"/>
            <a:ext cx="2242931" cy="2225887"/>
          </a:xfrm>
          <a:prstGeom prst="ellipse">
            <a:avLst/>
          </a:prstGeom>
          <a:solidFill>
            <a:srgbClr val="FFFF00"/>
          </a:solidFill>
          <a:ln w="38100">
            <a:solidFill>
              <a:schemeClr val="accent1"/>
            </a:solidFill>
          </a:ln>
          <a:scene3d>
            <a:camera prst="orthographicFront"/>
            <a:lightRig rig="flat" dir="t"/>
          </a:scene3d>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B74919">
                    <a:lumMod val="75000"/>
                  </a:srgbClr>
                </a:solidFill>
                <a:effectLst/>
                <a:uLnTx/>
                <a:uFillTx/>
                <a:latin typeface="Calibri" panose="020F0502020204030204"/>
                <a:ea typeface="+mn-ea"/>
                <a:cs typeface="+mn-cs"/>
              </a:rPr>
              <a:t>MEMBER COUNTRIES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B74919">
                    <a:lumMod val="75000"/>
                  </a:srgbClr>
                </a:solidFill>
                <a:effectLst/>
                <a:uLnTx/>
                <a:uFillTx/>
                <a:latin typeface="Calibri" panose="020F0502020204030204"/>
                <a:ea typeface="+mn-ea"/>
                <a:cs typeface="+mn-cs"/>
              </a:rPr>
              <a:t>(Beneficiaries)</a:t>
            </a:r>
            <a:endParaRPr kumimoji="0" lang="en-AU" sz="1800" b="1" i="0" u="none" strike="noStrike" kern="1200" cap="none" spc="0" normalizeH="0" baseline="0" noProof="0" dirty="0">
              <a:ln>
                <a:noFill/>
              </a:ln>
              <a:solidFill>
                <a:srgbClr val="B74919">
                  <a:lumMod val="75000"/>
                </a:srgbClr>
              </a:solidFill>
              <a:effectLst/>
              <a:uLnTx/>
              <a:uFillTx/>
              <a:latin typeface="Calibri" panose="020F0502020204030204"/>
              <a:ea typeface="+mn-ea"/>
              <a:cs typeface="+mn-cs"/>
            </a:endParaRPr>
          </a:p>
        </p:txBody>
      </p:sp>
      <p:cxnSp>
        <p:nvCxnSpPr>
          <p:cNvPr id="18" name="Straight Arrow Connector 17">
            <a:extLst>
              <a:ext uri="{FF2B5EF4-FFF2-40B4-BE49-F238E27FC236}">
                <a16:creationId xmlns:a16="http://schemas.microsoft.com/office/drawing/2014/main" id="{4181F199-4B81-B624-F8C9-83862AA27326}"/>
              </a:ext>
            </a:extLst>
          </p:cNvPr>
          <p:cNvCxnSpPr>
            <a:cxnSpLocks/>
          </p:cNvCxnSpPr>
          <p:nvPr/>
        </p:nvCxnSpPr>
        <p:spPr>
          <a:xfrm>
            <a:off x="8491208" y="5051061"/>
            <a:ext cx="1283798" cy="2230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BCC3851D-7478-1F94-26C9-71BF04FF5EE5}"/>
              </a:ext>
            </a:extLst>
          </p:cNvPr>
          <p:cNvSpPr txBox="1"/>
          <p:nvPr/>
        </p:nvSpPr>
        <p:spPr>
          <a:xfrm>
            <a:off x="3631120" y="4305811"/>
            <a:ext cx="2014489"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schemeClr val="accent5">
                  <a:lumMod val="75000"/>
                </a:schemeClr>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accent5">
                    <a:lumMod val="75000"/>
                  </a:schemeClr>
                </a:solidFill>
                <a:effectLst/>
                <a:uLnTx/>
                <a:uFillTx/>
                <a:latin typeface="Calibri" panose="020F0502020204030204"/>
                <a:ea typeface="+mn-ea"/>
                <a:cs typeface="+mn-cs"/>
              </a:rPr>
              <a:t>Fees &amp; Charges</a:t>
            </a:r>
            <a:endParaRPr kumimoji="0" lang="en-AU" sz="1800" b="1" i="0" u="none" strike="noStrike" kern="1200" cap="none" spc="0" normalizeH="0" baseline="0" noProof="0" dirty="0">
              <a:ln>
                <a:noFill/>
              </a:ln>
              <a:solidFill>
                <a:schemeClr val="accent5">
                  <a:lumMod val="75000"/>
                </a:scheme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9911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53C34-BD89-F433-2347-C4FA4768F7C8}"/>
              </a:ext>
            </a:extLst>
          </p:cNvPr>
          <p:cNvSpPr>
            <a:spLocks noGrp="1"/>
          </p:cNvSpPr>
          <p:nvPr>
            <p:ph type="title"/>
          </p:nvPr>
        </p:nvSpPr>
        <p:spPr>
          <a:xfrm>
            <a:off x="272473" y="363833"/>
            <a:ext cx="10515600" cy="1325563"/>
          </a:xfrm>
        </p:spPr>
        <p:txBody>
          <a:bodyPr/>
          <a:lstStyle/>
          <a:p>
            <a:r>
              <a:rPr lang="en-US" b="1"/>
              <a:t>By Sep </a:t>
            </a:r>
            <a:r>
              <a:rPr lang="en-US" b="1" dirty="0"/>
              <a:t>2026</a:t>
            </a:r>
            <a:endParaRPr lang="en-AU" sz="1800" b="1" dirty="0"/>
          </a:p>
        </p:txBody>
      </p:sp>
      <p:graphicFrame>
        <p:nvGraphicFramePr>
          <p:cNvPr id="4" name="Content Placeholder 3">
            <a:extLst>
              <a:ext uri="{FF2B5EF4-FFF2-40B4-BE49-F238E27FC236}">
                <a16:creationId xmlns:a16="http://schemas.microsoft.com/office/drawing/2014/main" id="{92E1F67A-9E3F-AD40-5F9A-6A85361C2BDD}"/>
              </a:ext>
            </a:extLst>
          </p:cNvPr>
          <p:cNvGraphicFramePr>
            <a:graphicFrameLocks noGrp="1"/>
          </p:cNvGraphicFramePr>
          <p:nvPr>
            <p:ph idx="1"/>
          </p:nvPr>
        </p:nvGraphicFramePr>
        <p:xfrm>
          <a:off x="1403927" y="221673"/>
          <a:ext cx="10261599" cy="59552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5" name="Group 4">
            <a:extLst>
              <a:ext uri="{FF2B5EF4-FFF2-40B4-BE49-F238E27FC236}">
                <a16:creationId xmlns:a16="http://schemas.microsoft.com/office/drawing/2014/main" id="{637B27B1-4300-0D8A-7818-49CB12F04A81}"/>
              </a:ext>
            </a:extLst>
          </p:cNvPr>
          <p:cNvGrpSpPr/>
          <p:nvPr/>
        </p:nvGrpSpPr>
        <p:grpSpPr>
          <a:xfrm>
            <a:off x="6858257" y="1690688"/>
            <a:ext cx="484654" cy="461385"/>
            <a:chOff x="5766308" y="245026"/>
            <a:chExt cx="821524" cy="821524"/>
          </a:xfrm>
          <a:scene3d>
            <a:camera prst="orthographicFront"/>
            <a:lightRig rig="flat" dir="t"/>
          </a:scene3d>
        </p:grpSpPr>
        <p:sp>
          <p:nvSpPr>
            <p:cNvPr id="6" name="Oval 5">
              <a:extLst>
                <a:ext uri="{FF2B5EF4-FFF2-40B4-BE49-F238E27FC236}">
                  <a16:creationId xmlns:a16="http://schemas.microsoft.com/office/drawing/2014/main" id="{1447F017-42E3-1D49-FFC9-EEFCF8452B32}"/>
                </a:ext>
              </a:extLst>
            </p:cNvPr>
            <p:cNvSpPr/>
            <p:nvPr/>
          </p:nvSpPr>
          <p:spPr>
            <a:xfrm>
              <a:off x="5766308" y="245026"/>
              <a:ext cx="821524" cy="821524"/>
            </a:xfrm>
            <a:prstGeom prst="ellipse">
              <a:avLst/>
            </a:prstGeom>
            <a:solidFill>
              <a:schemeClr val="bg1"/>
            </a:solidFill>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Oval 4">
              <a:extLst>
                <a:ext uri="{FF2B5EF4-FFF2-40B4-BE49-F238E27FC236}">
                  <a16:creationId xmlns:a16="http://schemas.microsoft.com/office/drawing/2014/main" id="{7591C62D-9BA7-36F5-5F07-45D7D1988C42}"/>
                </a:ext>
              </a:extLst>
            </p:cNvPr>
            <p:cNvSpPr txBox="1"/>
            <p:nvPr/>
          </p:nvSpPr>
          <p:spPr>
            <a:xfrm>
              <a:off x="5886619" y="365335"/>
              <a:ext cx="580907" cy="580906"/>
            </a:xfrm>
            <a:prstGeom prst="rect">
              <a:avLst/>
            </a:prstGeom>
            <a:solidFill>
              <a:schemeClr val="bg1"/>
            </a:solidFill>
            <a:sp3d/>
          </p:spPr>
          <p:style>
            <a:lnRef idx="0">
              <a:scrgbClr r="0" g="0" b="0"/>
            </a:lnRef>
            <a:fillRef idx="0">
              <a:scrgbClr r="0" g="0" b="0"/>
            </a:fillRef>
            <a:effectRef idx="0">
              <a:scrgbClr r="0" g="0" b="0"/>
            </a:effectRef>
            <a:fontRef idx="minor">
              <a:schemeClr val="dk1"/>
            </a:fontRef>
          </p:style>
          <p:txBody>
            <a:bodyPr spcFirstLastPara="0" vert="horz" wrap="square" lIns="15240" tIns="15240" rIns="15240" bIns="15240" numCol="1" spcCol="1270" anchor="ctr" anchorCtr="0">
              <a:noAutofit/>
            </a:bodyPr>
            <a:lstStyle/>
            <a:p>
              <a:pPr marL="0" marR="0" lvl="0" indent="0" algn="ctr" defTabSz="1066800" rtl="0" eaLnBrk="1" fontAlgn="auto" latinLnBrk="0" hangingPunct="1">
                <a:lnSpc>
                  <a:spcPct val="90000"/>
                </a:lnSpc>
                <a:spcBef>
                  <a:spcPct val="0"/>
                </a:spcBef>
                <a:spcAft>
                  <a:spcPct val="3500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CI</a:t>
              </a:r>
              <a:endParaRPr kumimoji="0" lang="en-AU"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11" name="Group 10">
            <a:extLst>
              <a:ext uri="{FF2B5EF4-FFF2-40B4-BE49-F238E27FC236}">
                <a16:creationId xmlns:a16="http://schemas.microsoft.com/office/drawing/2014/main" id="{D4B65CAE-3225-731B-84E0-AEBB62CD4D08}"/>
              </a:ext>
            </a:extLst>
          </p:cNvPr>
          <p:cNvGrpSpPr/>
          <p:nvPr/>
        </p:nvGrpSpPr>
        <p:grpSpPr>
          <a:xfrm>
            <a:off x="7271937" y="1979496"/>
            <a:ext cx="554182" cy="480290"/>
            <a:chOff x="6631669" y="873747"/>
            <a:chExt cx="821524" cy="821524"/>
          </a:xfrm>
          <a:solidFill>
            <a:schemeClr val="bg1"/>
          </a:solidFill>
          <a:scene3d>
            <a:camera prst="orthographicFront"/>
            <a:lightRig rig="flat" dir="t"/>
          </a:scene3d>
        </p:grpSpPr>
        <p:sp>
          <p:nvSpPr>
            <p:cNvPr id="12" name="Oval 11">
              <a:extLst>
                <a:ext uri="{FF2B5EF4-FFF2-40B4-BE49-F238E27FC236}">
                  <a16:creationId xmlns:a16="http://schemas.microsoft.com/office/drawing/2014/main" id="{6C9DB3D8-B8BD-A291-36A3-B15174E4092D}"/>
                </a:ext>
              </a:extLst>
            </p:cNvPr>
            <p:cNvSpPr/>
            <p:nvPr/>
          </p:nvSpPr>
          <p:spPr>
            <a:xfrm>
              <a:off x="6631669" y="873747"/>
              <a:ext cx="821524" cy="821524"/>
            </a:xfrm>
            <a:prstGeom prst="ellipse">
              <a:avLst/>
            </a:prstGeom>
            <a:grpFill/>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 name="Oval 4">
              <a:extLst>
                <a:ext uri="{FF2B5EF4-FFF2-40B4-BE49-F238E27FC236}">
                  <a16:creationId xmlns:a16="http://schemas.microsoft.com/office/drawing/2014/main" id="{8CE83445-FE60-EE54-912A-FCC946C4481C}"/>
                </a:ext>
              </a:extLst>
            </p:cNvPr>
            <p:cNvSpPr txBox="1"/>
            <p:nvPr/>
          </p:nvSpPr>
          <p:spPr>
            <a:xfrm>
              <a:off x="6751976" y="994056"/>
              <a:ext cx="580906" cy="580906"/>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19050" tIns="19050" rIns="19050" bIns="19050" numCol="1" spcCol="1270" anchor="ctr" anchorCtr="0">
              <a:noAutofit/>
            </a:bodyPr>
            <a:lstStyle/>
            <a:p>
              <a:pPr marL="0" marR="0" lvl="0" indent="0" algn="ctr" defTabSz="1333500" rtl="0" eaLnBrk="1" fontAlgn="auto" latinLnBrk="0" hangingPunct="1">
                <a:lnSpc>
                  <a:spcPct val="90000"/>
                </a:lnSpc>
                <a:spcBef>
                  <a:spcPct val="0"/>
                </a:spcBef>
                <a:spcAft>
                  <a:spcPct val="3500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PG</a:t>
              </a:r>
              <a:endParaRPr kumimoji="0" lang="en-AU"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14" name="Group 13">
            <a:extLst>
              <a:ext uri="{FF2B5EF4-FFF2-40B4-BE49-F238E27FC236}">
                <a16:creationId xmlns:a16="http://schemas.microsoft.com/office/drawing/2014/main" id="{39823139-246E-CD98-E2C6-B151B348CFB3}"/>
              </a:ext>
            </a:extLst>
          </p:cNvPr>
          <p:cNvGrpSpPr/>
          <p:nvPr/>
        </p:nvGrpSpPr>
        <p:grpSpPr>
          <a:xfrm>
            <a:off x="7617607" y="2474138"/>
            <a:ext cx="503126" cy="538083"/>
            <a:chOff x="7166491" y="1800087"/>
            <a:chExt cx="821524" cy="821524"/>
          </a:xfrm>
          <a:solidFill>
            <a:schemeClr val="bg1"/>
          </a:solidFill>
          <a:scene3d>
            <a:camera prst="orthographicFront"/>
            <a:lightRig rig="flat" dir="t"/>
          </a:scene3d>
        </p:grpSpPr>
        <p:sp>
          <p:nvSpPr>
            <p:cNvPr id="15" name="Oval 14">
              <a:extLst>
                <a:ext uri="{FF2B5EF4-FFF2-40B4-BE49-F238E27FC236}">
                  <a16:creationId xmlns:a16="http://schemas.microsoft.com/office/drawing/2014/main" id="{8B5C6C64-91AD-653F-4781-4AFF5E3434BB}"/>
                </a:ext>
              </a:extLst>
            </p:cNvPr>
            <p:cNvSpPr/>
            <p:nvPr/>
          </p:nvSpPr>
          <p:spPr>
            <a:xfrm>
              <a:off x="7166491" y="1800087"/>
              <a:ext cx="821524" cy="821524"/>
            </a:xfrm>
            <a:prstGeom prst="ellipse">
              <a:avLst/>
            </a:prstGeom>
            <a:grpFill/>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Oval 4">
              <a:extLst>
                <a:ext uri="{FF2B5EF4-FFF2-40B4-BE49-F238E27FC236}">
                  <a16:creationId xmlns:a16="http://schemas.microsoft.com/office/drawing/2014/main" id="{5BF51F26-4A36-3457-5445-0A8BA228C90C}"/>
                </a:ext>
              </a:extLst>
            </p:cNvPr>
            <p:cNvSpPr txBox="1"/>
            <p:nvPr/>
          </p:nvSpPr>
          <p:spPr>
            <a:xfrm>
              <a:off x="7286800" y="1920396"/>
              <a:ext cx="580906" cy="580906"/>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19050" tIns="19050" rIns="19050" bIns="19050" numCol="1" spcCol="1270" anchor="ctr" anchorCtr="0">
              <a:noAutofit/>
            </a:bodyPr>
            <a:lstStyle/>
            <a:p>
              <a:pPr marL="0" marR="0" lvl="0" indent="0" algn="ctr" defTabSz="1333500" rtl="0" eaLnBrk="1" fontAlgn="auto" latinLnBrk="0" hangingPunct="1">
                <a:lnSpc>
                  <a:spcPct val="90000"/>
                </a:lnSpc>
                <a:spcBef>
                  <a:spcPct val="0"/>
                </a:spcBef>
                <a:spcAft>
                  <a:spcPct val="3500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TK</a:t>
              </a:r>
              <a:endParaRPr kumimoji="0" lang="en-AU"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17" name="Group 16">
            <a:extLst>
              <a:ext uri="{FF2B5EF4-FFF2-40B4-BE49-F238E27FC236}">
                <a16:creationId xmlns:a16="http://schemas.microsoft.com/office/drawing/2014/main" id="{BD2D205D-DD1B-FAC8-BD9D-4367860B3C57}"/>
              </a:ext>
            </a:extLst>
          </p:cNvPr>
          <p:cNvGrpSpPr/>
          <p:nvPr/>
        </p:nvGrpSpPr>
        <p:grpSpPr>
          <a:xfrm>
            <a:off x="7647709" y="3052124"/>
            <a:ext cx="554182" cy="544945"/>
            <a:chOff x="7278299" y="2863872"/>
            <a:chExt cx="821524" cy="821524"/>
          </a:xfrm>
          <a:solidFill>
            <a:schemeClr val="bg1"/>
          </a:solidFill>
          <a:scene3d>
            <a:camera prst="orthographicFront"/>
            <a:lightRig rig="flat" dir="t"/>
          </a:scene3d>
        </p:grpSpPr>
        <p:sp>
          <p:nvSpPr>
            <p:cNvPr id="18" name="Oval 17">
              <a:extLst>
                <a:ext uri="{FF2B5EF4-FFF2-40B4-BE49-F238E27FC236}">
                  <a16:creationId xmlns:a16="http://schemas.microsoft.com/office/drawing/2014/main" id="{F28A3042-0B39-C180-42B6-27CB2628B427}"/>
                </a:ext>
              </a:extLst>
            </p:cNvPr>
            <p:cNvSpPr/>
            <p:nvPr/>
          </p:nvSpPr>
          <p:spPr>
            <a:xfrm>
              <a:off x="7278299" y="2863872"/>
              <a:ext cx="821524" cy="821524"/>
            </a:xfrm>
            <a:prstGeom prst="ellipse">
              <a:avLst/>
            </a:prstGeom>
            <a:grpFill/>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 name="Oval 4">
              <a:extLst>
                <a:ext uri="{FF2B5EF4-FFF2-40B4-BE49-F238E27FC236}">
                  <a16:creationId xmlns:a16="http://schemas.microsoft.com/office/drawing/2014/main" id="{A4A13253-C4F5-91F3-335E-7AE0E592F702}"/>
                </a:ext>
              </a:extLst>
            </p:cNvPr>
            <p:cNvSpPr txBox="1"/>
            <p:nvPr/>
          </p:nvSpPr>
          <p:spPr>
            <a:xfrm>
              <a:off x="7398608" y="2984181"/>
              <a:ext cx="580906" cy="580906"/>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19050" tIns="19050" rIns="19050" bIns="19050" numCol="1" spcCol="1270" anchor="ctr" anchorCtr="0">
              <a:noAutofit/>
            </a:bodyPr>
            <a:lstStyle/>
            <a:p>
              <a:pPr marL="0" marR="0" lvl="0" indent="0" algn="ctr" defTabSz="133350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FM</a:t>
              </a:r>
              <a:endParaRPr kumimoji="0" lang="en-AU"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20" name="Group 19">
            <a:extLst>
              <a:ext uri="{FF2B5EF4-FFF2-40B4-BE49-F238E27FC236}">
                <a16:creationId xmlns:a16="http://schemas.microsoft.com/office/drawing/2014/main" id="{FE6FEB1E-D298-8BEB-9AAE-F05AC266B620}"/>
              </a:ext>
            </a:extLst>
          </p:cNvPr>
          <p:cNvGrpSpPr/>
          <p:nvPr/>
        </p:nvGrpSpPr>
        <p:grpSpPr>
          <a:xfrm>
            <a:off x="7513736" y="3627532"/>
            <a:ext cx="554182" cy="544945"/>
            <a:chOff x="7278299" y="2863872"/>
            <a:chExt cx="821524" cy="821524"/>
          </a:xfrm>
          <a:solidFill>
            <a:schemeClr val="bg1"/>
          </a:solidFill>
          <a:scene3d>
            <a:camera prst="orthographicFront"/>
            <a:lightRig rig="flat" dir="t"/>
          </a:scene3d>
        </p:grpSpPr>
        <p:sp>
          <p:nvSpPr>
            <p:cNvPr id="21" name="Oval 20">
              <a:extLst>
                <a:ext uri="{FF2B5EF4-FFF2-40B4-BE49-F238E27FC236}">
                  <a16:creationId xmlns:a16="http://schemas.microsoft.com/office/drawing/2014/main" id="{451579C0-E712-4331-3341-DC33DAF64AC5}"/>
                </a:ext>
              </a:extLst>
            </p:cNvPr>
            <p:cNvSpPr/>
            <p:nvPr/>
          </p:nvSpPr>
          <p:spPr>
            <a:xfrm>
              <a:off x="7278299" y="2863872"/>
              <a:ext cx="821524" cy="821524"/>
            </a:xfrm>
            <a:prstGeom prst="ellipse">
              <a:avLst/>
            </a:prstGeom>
            <a:grpFill/>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Oval 4">
              <a:extLst>
                <a:ext uri="{FF2B5EF4-FFF2-40B4-BE49-F238E27FC236}">
                  <a16:creationId xmlns:a16="http://schemas.microsoft.com/office/drawing/2014/main" id="{5338FF51-A74E-0FB1-7560-77AFAC850A22}"/>
                </a:ext>
              </a:extLst>
            </p:cNvPr>
            <p:cNvSpPr txBox="1"/>
            <p:nvPr/>
          </p:nvSpPr>
          <p:spPr>
            <a:xfrm>
              <a:off x="7398608" y="2984181"/>
              <a:ext cx="580906" cy="580906"/>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19050" tIns="19050" rIns="19050" bIns="19050" numCol="1" spcCol="1270" anchor="ctr" anchorCtr="0">
              <a:noAutofit/>
            </a:bodyPr>
            <a:lstStyle/>
            <a:p>
              <a:pPr marL="0" marR="0" lvl="0" indent="0" algn="ctr" defTabSz="1333500" rtl="0" eaLnBrk="1" fontAlgn="auto" latinLnBrk="0" hangingPunct="1">
                <a:lnSpc>
                  <a:spcPct val="90000"/>
                </a:lnSpc>
                <a:spcBef>
                  <a:spcPct val="0"/>
                </a:spcBef>
                <a:spcAft>
                  <a:spcPct val="3500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KI</a:t>
              </a:r>
              <a:endParaRPr kumimoji="0" lang="en-AU"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23" name="Group 22">
            <a:extLst>
              <a:ext uri="{FF2B5EF4-FFF2-40B4-BE49-F238E27FC236}">
                <a16:creationId xmlns:a16="http://schemas.microsoft.com/office/drawing/2014/main" id="{B04323FB-7B5C-FF07-37AF-2597E87989D1}"/>
              </a:ext>
            </a:extLst>
          </p:cNvPr>
          <p:cNvGrpSpPr/>
          <p:nvPr/>
        </p:nvGrpSpPr>
        <p:grpSpPr>
          <a:xfrm>
            <a:off x="7111790" y="4092672"/>
            <a:ext cx="554182" cy="544945"/>
            <a:chOff x="7278299" y="2863872"/>
            <a:chExt cx="821524" cy="821524"/>
          </a:xfrm>
          <a:solidFill>
            <a:schemeClr val="bg1"/>
          </a:solidFill>
          <a:scene3d>
            <a:camera prst="orthographicFront"/>
            <a:lightRig rig="flat" dir="t"/>
          </a:scene3d>
        </p:grpSpPr>
        <p:sp>
          <p:nvSpPr>
            <p:cNvPr id="24" name="Oval 23">
              <a:extLst>
                <a:ext uri="{FF2B5EF4-FFF2-40B4-BE49-F238E27FC236}">
                  <a16:creationId xmlns:a16="http://schemas.microsoft.com/office/drawing/2014/main" id="{DCC64CAF-E295-E562-385B-07ACC533FC87}"/>
                </a:ext>
              </a:extLst>
            </p:cNvPr>
            <p:cNvSpPr/>
            <p:nvPr/>
          </p:nvSpPr>
          <p:spPr>
            <a:xfrm>
              <a:off x="7278299" y="2863872"/>
              <a:ext cx="821524" cy="821524"/>
            </a:xfrm>
            <a:prstGeom prst="ellipse">
              <a:avLst/>
            </a:prstGeom>
            <a:grpFill/>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5" name="Oval 4">
              <a:extLst>
                <a:ext uri="{FF2B5EF4-FFF2-40B4-BE49-F238E27FC236}">
                  <a16:creationId xmlns:a16="http://schemas.microsoft.com/office/drawing/2014/main" id="{53067BC3-31FD-1E44-043A-ECC774FC5900}"/>
                </a:ext>
              </a:extLst>
            </p:cNvPr>
            <p:cNvSpPr txBox="1"/>
            <p:nvPr/>
          </p:nvSpPr>
          <p:spPr>
            <a:xfrm>
              <a:off x="7398608" y="2984181"/>
              <a:ext cx="580906" cy="580906"/>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19050" tIns="19050" rIns="19050" bIns="19050" numCol="1" spcCol="1270" anchor="ctr" anchorCtr="0">
              <a:noAutofit/>
            </a:bodyPr>
            <a:lstStyle/>
            <a:p>
              <a:pPr marL="0" marR="0" lvl="0" indent="0" algn="ctr" defTabSz="1333500" rtl="0" eaLnBrk="1" fontAlgn="auto" latinLnBrk="0" hangingPunct="1">
                <a:lnSpc>
                  <a:spcPct val="90000"/>
                </a:lnSpc>
                <a:spcBef>
                  <a:spcPct val="0"/>
                </a:spcBef>
                <a:spcAft>
                  <a:spcPct val="3500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SA</a:t>
              </a:r>
              <a:endParaRPr kumimoji="0" lang="en-AU"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26" name="Group 25">
            <a:extLst>
              <a:ext uri="{FF2B5EF4-FFF2-40B4-BE49-F238E27FC236}">
                <a16:creationId xmlns:a16="http://schemas.microsoft.com/office/drawing/2014/main" id="{D9E6772D-F967-6B6A-CCC4-70CAB238B5FE}"/>
              </a:ext>
            </a:extLst>
          </p:cNvPr>
          <p:cNvGrpSpPr/>
          <p:nvPr/>
        </p:nvGrpSpPr>
        <p:grpSpPr>
          <a:xfrm>
            <a:off x="6511363" y="4365144"/>
            <a:ext cx="635128" cy="544946"/>
            <a:chOff x="7278299" y="2863872"/>
            <a:chExt cx="821524" cy="821524"/>
          </a:xfrm>
          <a:solidFill>
            <a:schemeClr val="bg1"/>
          </a:solidFill>
          <a:scene3d>
            <a:camera prst="orthographicFront"/>
            <a:lightRig rig="flat" dir="t"/>
          </a:scene3d>
        </p:grpSpPr>
        <p:sp>
          <p:nvSpPr>
            <p:cNvPr id="27" name="Oval 26">
              <a:extLst>
                <a:ext uri="{FF2B5EF4-FFF2-40B4-BE49-F238E27FC236}">
                  <a16:creationId xmlns:a16="http://schemas.microsoft.com/office/drawing/2014/main" id="{F68525DC-3B1A-89F1-84A9-07187AFEBE1A}"/>
                </a:ext>
              </a:extLst>
            </p:cNvPr>
            <p:cNvSpPr/>
            <p:nvPr/>
          </p:nvSpPr>
          <p:spPr>
            <a:xfrm>
              <a:off x="7278299" y="2863872"/>
              <a:ext cx="821524" cy="821524"/>
            </a:xfrm>
            <a:prstGeom prst="ellipse">
              <a:avLst/>
            </a:prstGeom>
            <a:grpFill/>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8" name="Oval 4">
              <a:extLst>
                <a:ext uri="{FF2B5EF4-FFF2-40B4-BE49-F238E27FC236}">
                  <a16:creationId xmlns:a16="http://schemas.microsoft.com/office/drawing/2014/main" id="{84FA910A-9746-7B5C-C289-92616EED9D3C}"/>
                </a:ext>
              </a:extLst>
            </p:cNvPr>
            <p:cNvSpPr txBox="1"/>
            <p:nvPr/>
          </p:nvSpPr>
          <p:spPr>
            <a:xfrm>
              <a:off x="7398608" y="2984181"/>
              <a:ext cx="580906" cy="580906"/>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19050" tIns="19050" rIns="19050" bIns="19050" numCol="1" spcCol="1270" anchor="ctr" anchorCtr="0">
              <a:noAutofit/>
            </a:bodyPr>
            <a:lstStyle/>
            <a:p>
              <a:pPr marL="0" marR="0" lvl="0" indent="0" algn="ctr" defTabSz="1333500" rtl="0" eaLnBrk="1" fontAlgn="auto" latinLnBrk="0" hangingPunct="1">
                <a:lnSpc>
                  <a:spcPct val="90000"/>
                </a:lnSpc>
                <a:spcBef>
                  <a:spcPct val="0"/>
                </a:spcBef>
                <a:spcAft>
                  <a:spcPct val="3500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mn-cs"/>
                </a:rPr>
                <a:t>RM</a:t>
              </a:r>
              <a:endParaRPr kumimoji="0" lang="en-AU" sz="2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29" name="Group 28">
            <a:extLst>
              <a:ext uri="{FF2B5EF4-FFF2-40B4-BE49-F238E27FC236}">
                <a16:creationId xmlns:a16="http://schemas.microsoft.com/office/drawing/2014/main" id="{405D5406-258C-6124-97F3-D9FD24855DCD}"/>
              </a:ext>
            </a:extLst>
          </p:cNvPr>
          <p:cNvGrpSpPr/>
          <p:nvPr/>
        </p:nvGrpSpPr>
        <p:grpSpPr>
          <a:xfrm>
            <a:off x="6311655" y="1592679"/>
            <a:ext cx="484654" cy="461385"/>
            <a:chOff x="5766308" y="245026"/>
            <a:chExt cx="821524" cy="821524"/>
          </a:xfrm>
          <a:solidFill>
            <a:schemeClr val="bg1"/>
          </a:solidFill>
          <a:scene3d>
            <a:camera prst="orthographicFront"/>
            <a:lightRig rig="flat" dir="t"/>
          </a:scene3d>
        </p:grpSpPr>
        <p:sp>
          <p:nvSpPr>
            <p:cNvPr id="30" name="Oval 29">
              <a:extLst>
                <a:ext uri="{FF2B5EF4-FFF2-40B4-BE49-F238E27FC236}">
                  <a16:creationId xmlns:a16="http://schemas.microsoft.com/office/drawing/2014/main" id="{18E13A83-BDEF-C0B6-D61F-E9F436054F35}"/>
                </a:ext>
              </a:extLst>
            </p:cNvPr>
            <p:cNvSpPr/>
            <p:nvPr/>
          </p:nvSpPr>
          <p:spPr>
            <a:xfrm>
              <a:off x="5766308" y="245026"/>
              <a:ext cx="821524" cy="821524"/>
            </a:xfrm>
            <a:prstGeom prst="ellipse">
              <a:avLst/>
            </a:prstGeom>
            <a:grpFill/>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1" name="Oval 4">
              <a:extLst>
                <a:ext uri="{FF2B5EF4-FFF2-40B4-BE49-F238E27FC236}">
                  <a16:creationId xmlns:a16="http://schemas.microsoft.com/office/drawing/2014/main" id="{1BFADE9F-3907-0D39-7CFB-F62DD69E442C}"/>
                </a:ext>
              </a:extLst>
            </p:cNvPr>
            <p:cNvSpPr txBox="1"/>
            <p:nvPr/>
          </p:nvSpPr>
          <p:spPr>
            <a:xfrm>
              <a:off x="5886619" y="365335"/>
              <a:ext cx="580907" cy="580906"/>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15240" tIns="15240" rIns="15240" bIns="15240" numCol="1" spcCol="1270" anchor="ctr" anchorCtr="0">
              <a:noAutofit/>
            </a:bodyPr>
            <a:lstStyle/>
            <a:p>
              <a:pPr marL="0" marR="0" lvl="0" indent="0" algn="ctr" defTabSz="1066800" rtl="0" eaLnBrk="1" fontAlgn="auto" latinLnBrk="0" hangingPunct="1">
                <a:lnSpc>
                  <a:spcPct val="90000"/>
                </a:lnSpc>
                <a:spcBef>
                  <a:spcPct val="0"/>
                </a:spcBef>
                <a:spcAft>
                  <a:spcPct val="350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NI</a:t>
              </a: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32" name="Group 31">
            <a:extLst>
              <a:ext uri="{FF2B5EF4-FFF2-40B4-BE49-F238E27FC236}">
                <a16:creationId xmlns:a16="http://schemas.microsoft.com/office/drawing/2014/main" id="{79648493-B1F9-208B-5678-6DE85E489C06}"/>
              </a:ext>
            </a:extLst>
          </p:cNvPr>
          <p:cNvGrpSpPr/>
          <p:nvPr/>
        </p:nvGrpSpPr>
        <p:grpSpPr>
          <a:xfrm>
            <a:off x="5765053" y="1690904"/>
            <a:ext cx="484654" cy="461385"/>
            <a:chOff x="5766308" y="245026"/>
            <a:chExt cx="821524" cy="821524"/>
          </a:xfrm>
          <a:solidFill>
            <a:schemeClr val="bg1"/>
          </a:solidFill>
          <a:scene3d>
            <a:camera prst="orthographicFront"/>
            <a:lightRig rig="flat" dir="t"/>
          </a:scene3d>
        </p:grpSpPr>
        <p:sp>
          <p:nvSpPr>
            <p:cNvPr id="33" name="Oval 32">
              <a:extLst>
                <a:ext uri="{FF2B5EF4-FFF2-40B4-BE49-F238E27FC236}">
                  <a16:creationId xmlns:a16="http://schemas.microsoft.com/office/drawing/2014/main" id="{2E353B4E-CC87-BE9C-59CF-242FB7352303}"/>
                </a:ext>
              </a:extLst>
            </p:cNvPr>
            <p:cNvSpPr/>
            <p:nvPr/>
          </p:nvSpPr>
          <p:spPr>
            <a:xfrm>
              <a:off x="5766308" y="245026"/>
              <a:ext cx="821524" cy="821524"/>
            </a:xfrm>
            <a:prstGeom prst="ellipse">
              <a:avLst/>
            </a:prstGeom>
            <a:grpFill/>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4" name="Oval 4">
              <a:extLst>
                <a:ext uri="{FF2B5EF4-FFF2-40B4-BE49-F238E27FC236}">
                  <a16:creationId xmlns:a16="http://schemas.microsoft.com/office/drawing/2014/main" id="{502BBABB-C92A-8955-3AAC-F3CB9D6755EA}"/>
                </a:ext>
              </a:extLst>
            </p:cNvPr>
            <p:cNvSpPr txBox="1"/>
            <p:nvPr/>
          </p:nvSpPr>
          <p:spPr>
            <a:xfrm>
              <a:off x="5886619" y="365335"/>
              <a:ext cx="580907" cy="580906"/>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15240" tIns="15240" rIns="15240" bIns="15240" numCol="1" spcCol="1270" anchor="ctr" anchorCtr="0">
              <a:noAutofit/>
            </a:bodyPr>
            <a:lstStyle/>
            <a:p>
              <a:pPr marL="0" marR="0" lvl="0" indent="0" algn="ctr" defTabSz="106680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SO</a:t>
              </a:r>
              <a:endParaRPr kumimoji="0" lang="en-AU"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35" name="Group 34">
            <a:extLst>
              <a:ext uri="{FF2B5EF4-FFF2-40B4-BE49-F238E27FC236}">
                <a16:creationId xmlns:a16="http://schemas.microsoft.com/office/drawing/2014/main" id="{898BDE80-D778-2992-7D51-84BC8FAD867D}"/>
              </a:ext>
            </a:extLst>
          </p:cNvPr>
          <p:cNvGrpSpPr/>
          <p:nvPr/>
        </p:nvGrpSpPr>
        <p:grpSpPr>
          <a:xfrm>
            <a:off x="5275308" y="1989698"/>
            <a:ext cx="484654" cy="461385"/>
            <a:chOff x="5766308" y="245026"/>
            <a:chExt cx="821524" cy="821524"/>
          </a:xfrm>
          <a:solidFill>
            <a:schemeClr val="bg1"/>
          </a:solidFill>
          <a:scene3d>
            <a:camera prst="orthographicFront"/>
            <a:lightRig rig="flat" dir="t"/>
          </a:scene3d>
        </p:grpSpPr>
        <p:sp>
          <p:nvSpPr>
            <p:cNvPr id="36" name="Oval 35">
              <a:extLst>
                <a:ext uri="{FF2B5EF4-FFF2-40B4-BE49-F238E27FC236}">
                  <a16:creationId xmlns:a16="http://schemas.microsoft.com/office/drawing/2014/main" id="{BBB513BA-0246-386D-49BA-AA017AE0DE9D}"/>
                </a:ext>
              </a:extLst>
            </p:cNvPr>
            <p:cNvSpPr/>
            <p:nvPr/>
          </p:nvSpPr>
          <p:spPr>
            <a:xfrm>
              <a:off x="5766308" y="245026"/>
              <a:ext cx="821524" cy="821524"/>
            </a:xfrm>
            <a:prstGeom prst="ellipse">
              <a:avLst/>
            </a:prstGeom>
            <a:grpFill/>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7" name="Oval 4">
              <a:extLst>
                <a:ext uri="{FF2B5EF4-FFF2-40B4-BE49-F238E27FC236}">
                  <a16:creationId xmlns:a16="http://schemas.microsoft.com/office/drawing/2014/main" id="{3374CFA4-293C-DE1F-24E7-60A28BF81A66}"/>
                </a:ext>
              </a:extLst>
            </p:cNvPr>
            <p:cNvSpPr txBox="1"/>
            <p:nvPr/>
          </p:nvSpPr>
          <p:spPr>
            <a:xfrm>
              <a:off x="5886619" y="365335"/>
              <a:ext cx="580907" cy="580906"/>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15240" tIns="15240" rIns="15240" bIns="15240" numCol="1" spcCol="1270" anchor="ctr" anchorCtr="0">
              <a:noAutofit/>
            </a:bodyPr>
            <a:lstStyle/>
            <a:p>
              <a:pPr marL="0" marR="0" lvl="0" indent="0" algn="ctr" defTabSz="106680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TO</a:t>
              </a:r>
              <a:endParaRPr kumimoji="0" lang="en-AU"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38" name="Group 37">
            <a:extLst>
              <a:ext uri="{FF2B5EF4-FFF2-40B4-BE49-F238E27FC236}">
                <a16:creationId xmlns:a16="http://schemas.microsoft.com/office/drawing/2014/main" id="{847DFAC6-813B-49D1-8DB4-0B24DB82CBE3}"/>
              </a:ext>
            </a:extLst>
          </p:cNvPr>
          <p:cNvGrpSpPr/>
          <p:nvPr/>
        </p:nvGrpSpPr>
        <p:grpSpPr>
          <a:xfrm>
            <a:off x="4941711" y="2548993"/>
            <a:ext cx="484654" cy="461385"/>
            <a:chOff x="5766308" y="245026"/>
            <a:chExt cx="821524" cy="821524"/>
          </a:xfrm>
          <a:solidFill>
            <a:schemeClr val="bg1"/>
          </a:solidFill>
          <a:scene3d>
            <a:camera prst="orthographicFront"/>
            <a:lightRig rig="flat" dir="t"/>
          </a:scene3d>
        </p:grpSpPr>
        <p:sp>
          <p:nvSpPr>
            <p:cNvPr id="39" name="Oval 38">
              <a:extLst>
                <a:ext uri="{FF2B5EF4-FFF2-40B4-BE49-F238E27FC236}">
                  <a16:creationId xmlns:a16="http://schemas.microsoft.com/office/drawing/2014/main" id="{4D00F22D-8314-4B6C-81F9-5807468D8E16}"/>
                </a:ext>
              </a:extLst>
            </p:cNvPr>
            <p:cNvSpPr/>
            <p:nvPr/>
          </p:nvSpPr>
          <p:spPr>
            <a:xfrm>
              <a:off x="5766308" y="245026"/>
              <a:ext cx="821524" cy="821524"/>
            </a:xfrm>
            <a:prstGeom prst="ellipse">
              <a:avLst/>
            </a:prstGeom>
            <a:grpFill/>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0" name="Oval 4">
              <a:extLst>
                <a:ext uri="{FF2B5EF4-FFF2-40B4-BE49-F238E27FC236}">
                  <a16:creationId xmlns:a16="http://schemas.microsoft.com/office/drawing/2014/main" id="{123B9EE1-897F-EE00-068D-F0CB3202F966}"/>
                </a:ext>
              </a:extLst>
            </p:cNvPr>
            <p:cNvSpPr txBox="1"/>
            <p:nvPr/>
          </p:nvSpPr>
          <p:spPr>
            <a:xfrm>
              <a:off x="5886619" y="365335"/>
              <a:ext cx="580907" cy="580906"/>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15240" tIns="15240" rIns="15240" bIns="15240" numCol="1" spcCol="1270" anchor="ctr" anchorCtr="0">
              <a:noAutofit/>
            </a:bodyPr>
            <a:lstStyle/>
            <a:p>
              <a:pPr marL="0" marR="0" lvl="0" indent="0" algn="ctr" defTabSz="1066800" rtl="0" eaLnBrk="1" fontAlgn="auto" latinLnBrk="0" hangingPunct="1">
                <a:lnSpc>
                  <a:spcPct val="90000"/>
                </a:lnSpc>
                <a:spcBef>
                  <a:spcPct val="0"/>
                </a:spcBef>
                <a:spcAft>
                  <a:spcPct val="3500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mn-cs"/>
                </a:rPr>
                <a:t>TV</a:t>
              </a:r>
              <a:endParaRPr kumimoji="0" lang="en-AU" sz="2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41" name="Group 40">
            <a:extLst>
              <a:ext uri="{FF2B5EF4-FFF2-40B4-BE49-F238E27FC236}">
                <a16:creationId xmlns:a16="http://schemas.microsoft.com/office/drawing/2014/main" id="{38502D52-5226-3353-DDE0-B6277547B04A}"/>
              </a:ext>
            </a:extLst>
          </p:cNvPr>
          <p:cNvGrpSpPr/>
          <p:nvPr/>
        </p:nvGrpSpPr>
        <p:grpSpPr>
          <a:xfrm>
            <a:off x="4870737" y="3135684"/>
            <a:ext cx="484654" cy="461385"/>
            <a:chOff x="5766308" y="245026"/>
            <a:chExt cx="821524" cy="821524"/>
          </a:xfrm>
          <a:solidFill>
            <a:schemeClr val="bg1"/>
          </a:solidFill>
          <a:scene3d>
            <a:camera prst="orthographicFront"/>
            <a:lightRig rig="flat" dir="t"/>
          </a:scene3d>
        </p:grpSpPr>
        <p:sp>
          <p:nvSpPr>
            <p:cNvPr id="42" name="Oval 41">
              <a:extLst>
                <a:ext uri="{FF2B5EF4-FFF2-40B4-BE49-F238E27FC236}">
                  <a16:creationId xmlns:a16="http://schemas.microsoft.com/office/drawing/2014/main" id="{13234A54-0476-DE88-2517-B3C69029FFA4}"/>
                </a:ext>
              </a:extLst>
            </p:cNvPr>
            <p:cNvSpPr/>
            <p:nvPr/>
          </p:nvSpPr>
          <p:spPr>
            <a:xfrm>
              <a:off x="5766308" y="245026"/>
              <a:ext cx="821524" cy="821524"/>
            </a:xfrm>
            <a:prstGeom prst="ellipse">
              <a:avLst/>
            </a:prstGeom>
            <a:grpFill/>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3" name="Oval 4">
              <a:extLst>
                <a:ext uri="{FF2B5EF4-FFF2-40B4-BE49-F238E27FC236}">
                  <a16:creationId xmlns:a16="http://schemas.microsoft.com/office/drawing/2014/main" id="{5A4472D5-8073-0FC5-D5F0-84231D1592CE}"/>
                </a:ext>
              </a:extLst>
            </p:cNvPr>
            <p:cNvSpPr txBox="1"/>
            <p:nvPr/>
          </p:nvSpPr>
          <p:spPr>
            <a:xfrm>
              <a:off x="5886619" y="365335"/>
              <a:ext cx="580907" cy="580906"/>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15240" tIns="15240" rIns="15240" bIns="15240" numCol="1" spcCol="1270" anchor="ctr" anchorCtr="0">
              <a:noAutofit/>
            </a:bodyPr>
            <a:lstStyle/>
            <a:p>
              <a:pPr marL="0" marR="0" lvl="0" indent="0" algn="ctr" defTabSz="1066800" rtl="0" eaLnBrk="1" fontAlgn="auto" latinLnBrk="0" hangingPunct="1">
                <a:lnSpc>
                  <a:spcPct val="90000"/>
                </a:lnSpc>
                <a:spcBef>
                  <a:spcPct val="0"/>
                </a:spcBef>
                <a:spcAft>
                  <a:spcPct val="3500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FJ</a:t>
              </a:r>
              <a:endParaRPr kumimoji="0" lang="en-AU"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44" name="Group 43">
            <a:extLst>
              <a:ext uri="{FF2B5EF4-FFF2-40B4-BE49-F238E27FC236}">
                <a16:creationId xmlns:a16="http://schemas.microsoft.com/office/drawing/2014/main" id="{D4486E25-7BBE-D5F4-F9A7-EBF7F727FCC2}"/>
              </a:ext>
            </a:extLst>
          </p:cNvPr>
          <p:cNvGrpSpPr/>
          <p:nvPr/>
        </p:nvGrpSpPr>
        <p:grpSpPr>
          <a:xfrm>
            <a:off x="5042090" y="3700013"/>
            <a:ext cx="484654" cy="461385"/>
            <a:chOff x="5766308" y="245026"/>
            <a:chExt cx="821524" cy="821524"/>
          </a:xfrm>
          <a:solidFill>
            <a:schemeClr val="bg1"/>
          </a:solidFill>
          <a:scene3d>
            <a:camera prst="orthographicFront"/>
            <a:lightRig rig="flat" dir="t"/>
          </a:scene3d>
        </p:grpSpPr>
        <p:sp>
          <p:nvSpPr>
            <p:cNvPr id="45" name="Oval 44">
              <a:extLst>
                <a:ext uri="{FF2B5EF4-FFF2-40B4-BE49-F238E27FC236}">
                  <a16:creationId xmlns:a16="http://schemas.microsoft.com/office/drawing/2014/main" id="{2333716F-EB88-66DA-B98C-34C557A4ECDF}"/>
                </a:ext>
              </a:extLst>
            </p:cNvPr>
            <p:cNvSpPr/>
            <p:nvPr/>
          </p:nvSpPr>
          <p:spPr>
            <a:xfrm>
              <a:off x="5766308" y="245026"/>
              <a:ext cx="821524" cy="821524"/>
            </a:xfrm>
            <a:prstGeom prst="ellipse">
              <a:avLst/>
            </a:prstGeom>
            <a:grpFill/>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6" name="Oval 4">
              <a:extLst>
                <a:ext uri="{FF2B5EF4-FFF2-40B4-BE49-F238E27FC236}">
                  <a16:creationId xmlns:a16="http://schemas.microsoft.com/office/drawing/2014/main" id="{6D3C10C9-2569-7552-AE6F-828C0C136918}"/>
                </a:ext>
              </a:extLst>
            </p:cNvPr>
            <p:cNvSpPr txBox="1"/>
            <p:nvPr/>
          </p:nvSpPr>
          <p:spPr>
            <a:xfrm>
              <a:off x="5886619" y="365335"/>
              <a:ext cx="580907" cy="580906"/>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15240" tIns="15240" rIns="15240" bIns="15240" numCol="1" spcCol="1270" anchor="ctr" anchorCtr="0">
              <a:noAutofit/>
            </a:bodyPr>
            <a:lstStyle/>
            <a:p>
              <a:pPr marL="0" marR="0" lvl="0" indent="0" algn="ctr" defTabSz="1066800" rtl="0" eaLnBrk="1" fontAlgn="auto" latinLnBrk="0" hangingPunct="1">
                <a:lnSpc>
                  <a:spcPct val="90000"/>
                </a:lnSpc>
                <a:spcBef>
                  <a:spcPct val="0"/>
                </a:spcBef>
                <a:spcAft>
                  <a:spcPct val="350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NU</a:t>
              </a: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47" name="Group 46">
            <a:extLst>
              <a:ext uri="{FF2B5EF4-FFF2-40B4-BE49-F238E27FC236}">
                <a16:creationId xmlns:a16="http://schemas.microsoft.com/office/drawing/2014/main" id="{AD1D7CC1-EF69-A0D7-9DA5-1D7DAE9E636E}"/>
              </a:ext>
            </a:extLst>
          </p:cNvPr>
          <p:cNvGrpSpPr/>
          <p:nvPr/>
        </p:nvGrpSpPr>
        <p:grpSpPr>
          <a:xfrm>
            <a:off x="5446878" y="4161398"/>
            <a:ext cx="484654" cy="461385"/>
            <a:chOff x="5766308" y="245026"/>
            <a:chExt cx="821524" cy="821524"/>
          </a:xfrm>
          <a:solidFill>
            <a:schemeClr val="bg1"/>
          </a:solidFill>
          <a:scene3d>
            <a:camera prst="orthographicFront"/>
            <a:lightRig rig="flat" dir="t"/>
          </a:scene3d>
        </p:grpSpPr>
        <p:sp>
          <p:nvSpPr>
            <p:cNvPr id="48" name="Oval 47">
              <a:extLst>
                <a:ext uri="{FF2B5EF4-FFF2-40B4-BE49-F238E27FC236}">
                  <a16:creationId xmlns:a16="http://schemas.microsoft.com/office/drawing/2014/main" id="{210D2377-01A3-F326-6B59-3AE82A457D4C}"/>
                </a:ext>
              </a:extLst>
            </p:cNvPr>
            <p:cNvSpPr/>
            <p:nvPr/>
          </p:nvSpPr>
          <p:spPr>
            <a:xfrm>
              <a:off x="5766308" y="245026"/>
              <a:ext cx="821524" cy="821524"/>
            </a:xfrm>
            <a:prstGeom prst="ellipse">
              <a:avLst/>
            </a:prstGeom>
            <a:grpFill/>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9" name="Oval 4">
              <a:extLst>
                <a:ext uri="{FF2B5EF4-FFF2-40B4-BE49-F238E27FC236}">
                  <a16:creationId xmlns:a16="http://schemas.microsoft.com/office/drawing/2014/main" id="{02EC8812-1196-9539-6D6D-98EC2F9252A8}"/>
                </a:ext>
              </a:extLst>
            </p:cNvPr>
            <p:cNvSpPr txBox="1"/>
            <p:nvPr/>
          </p:nvSpPr>
          <p:spPr>
            <a:xfrm>
              <a:off x="5886619" y="365335"/>
              <a:ext cx="580907" cy="580906"/>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15240" tIns="15240" rIns="15240" bIns="15240" numCol="1" spcCol="1270" anchor="ctr" anchorCtr="0">
              <a:noAutofit/>
            </a:bodyPr>
            <a:lstStyle/>
            <a:p>
              <a:pPr marL="0" marR="0" lvl="0" indent="0" algn="ctr" defTabSz="106680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VU</a:t>
              </a:r>
              <a:endParaRPr kumimoji="0" lang="en-AU"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50" name="Group 49">
            <a:extLst>
              <a:ext uri="{FF2B5EF4-FFF2-40B4-BE49-F238E27FC236}">
                <a16:creationId xmlns:a16="http://schemas.microsoft.com/office/drawing/2014/main" id="{B035BFBB-D4FC-4D1A-8B5A-1FF9E061DE7B}"/>
              </a:ext>
            </a:extLst>
          </p:cNvPr>
          <p:cNvGrpSpPr/>
          <p:nvPr/>
        </p:nvGrpSpPr>
        <p:grpSpPr>
          <a:xfrm>
            <a:off x="5965911" y="4388722"/>
            <a:ext cx="484654" cy="461385"/>
            <a:chOff x="5766308" y="245026"/>
            <a:chExt cx="821524" cy="821524"/>
          </a:xfrm>
          <a:solidFill>
            <a:schemeClr val="bg1"/>
          </a:solidFill>
          <a:scene3d>
            <a:camera prst="orthographicFront"/>
            <a:lightRig rig="flat" dir="t"/>
          </a:scene3d>
        </p:grpSpPr>
        <p:sp>
          <p:nvSpPr>
            <p:cNvPr id="51" name="Oval 50">
              <a:extLst>
                <a:ext uri="{FF2B5EF4-FFF2-40B4-BE49-F238E27FC236}">
                  <a16:creationId xmlns:a16="http://schemas.microsoft.com/office/drawing/2014/main" id="{0C4AC35E-591A-E242-9CE9-9AD53AF00D7D}"/>
                </a:ext>
              </a:extLst>
            </p:cNvPr>
            <p:cNvSpPr/>
            <p:nvPr/>
          </p:nvSpPr>
          <p:spPr>
            <a:xfrm>
              <a:off x="5766308" y="245026"/>
              <a:ext cx="821524" cy="821524"/>
            </a:xfrm>
            <a:prstGeom prst="ellipse">
              <a:avLst/>
            </a:prstGeom>
            <a:grpFill/>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2" name="Oval 4">
              <a:extLst>
                <a:ext uri="{FF2B5EF4-FFF2-40B4-BE49-F238E27FC236}">
                  <a16:creationId xmlns:a16="http://schemas.microsoft.com/office/drawing/2014/main" id="{8DAED370-099E-0865-0B73-93631EF4E0E6}"/>
                </a:ext>
              </a:extLst>
            </p:cNvPr>
            <p:cNvSpPr txBox="1"/>
            <p:nvPr/>
          </p:nvSpPr>
          <p:spPr>
            <a:xfrm>
              <a:off x="5886619" y="365335"/>
              <a:ext cx="580907" cy="580906"/>
            </a:xfrm>
            <a:prstGeom prst="rect">
              <a:avLst/>
            </a:prstGeom>
            <a:grpFill/>
            <a:sp3d/>
          </p:spPr>
          <p:style>
            <a:lnRef idx="0">
              <a:scrgbClr r="0" g="0" b="0"/>
            </a:lnRef>
            <a:fillRef idx="0">
              <a:scrgbClr r="0" g="0" b="0"/>
            </a:fillRef>
            <a:effectRef idx="0">
              <a:scrgbClr r="0" g="0" b="0"/>
            </a:effectRef>
            <a:fontRef idx="minor">
              <a:schemeClr val="dk1"/>
            </a:fontRef>
          </p:style>
          <p:txBody>
            <a:bodyPr spcFirstLastPara="0" vert="horz" wrap="square" lIns="15240" tIns="15240" rIns="15240" bIns="15240" numCol="1" spcCol="1270" anchor="ctr" anchorCtr="0">
              <a:noAutofit/>
            </a:bodyPr>
            <a:lstStyle/>
            <a:p>
              <a:pPr marL="0" marR="0" lvl="0" indent="0" algn="ctr" defTabSz="1066800" rtl="0" eaLnBrk="1" fontAlgn="auto" latinLnBrk="0" hangingPunct="1">
                <a:lnSpc>
                  <a:spcPct val="90000"/>
                </a:lnSpc>
                <a:spcBef>
                  <a:spcPct val="0"/>
                </a:spcBef>
                <a:spcAft>
                  <a:spcPct val="3500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PA</a:t>
              </a:r>
              <a:endParaRPr kumimoji="0" lang="en-AU"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57" name="TextBox 56">
            <a:extLst>
              <a:ext uri="{FF2B5EF4-FFF2-40B4-BE49-F238E27FC236}">
                <a16:creationId xmlns:a16="http://schemas.microsoft.com/office/drawing/2014/main" id="{BCB88AF0-CA89-26D3-5649-A1E34ED34E8F}"/>
              </a:ext>
            </a:extLst>
          </p:cNvPr>
          <p:cNvSpPr txBox="1"/>
          <p:nvPr/>
        </p:nvSpPr>
        <p:spPr>
          <a:xfrm>
            <a:off x="4465736" y="2580662"/>
            <a:ext cx="609600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
        <p:nvSpPr>
          <p:cNvPr id="59" name="TextBox 58">
            <a:extLst>
              <a:ext uri="{FF2B5EF4-FFF2-40B4-BE49-F238E27FC236}">
                <a16:creationId xmlns:a16="http://schemas.microsoft.com/office/drawing/2014/main" id="{E6A73A63-6A77-A748-F13E-922C32AB08AA}"/>
              </a:ext>
            </a:extLst>
          </p:cNvPr>
          <p:cNvSpPr txBox="1"/>
          <p:nvPr/>
        </p:nvSpPr>
        <p:spPr>
          <a:xfrm>
            <a:off x="4778119" y="1859443"/>
            <a:ext cx="609600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1" name="TextBox 60">
            <a:extLst>
              <a:ext uri="{FF2B5EF4-FFF2-40B4-BE49-F238E27FC236}">
                <a16:creationId xmlns:a16="http://schemas.microsoft.com/office/drawing/2014/main" id="{53874B29-EBAA-E5A7-7F74-1C961D997B41}"/>
              </a:ext>
            </a:extLst>
          </p:cNvPr>
          <p:cNvSpPr txBox="1"/>
          <p:nvPr/>
        </p:nvSpPr>
        <p:spPr>
          <a:xfrm>
            <a:off x="5426365" y="1306036"/>
            <a:ext cx="609600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3" name="TextBox 62">
            <a:extLst>
              <a:ext uri="{FF2B5EF4-FFF2-40B4-BE49-F238E27FC236}">
                <a16:creationId xmlns:a16="http://schemas.microsoft.com/office/drawing/2014/main" id="{9BA9335B-B3DB-71E0-8539-CEDF0F9DB42C}"/>
              </a:ext>
            </a:extLst>
          </p:cNvPr>
          <p:cNvSpPr txBox="1"/>
          <p:nvPr/>
        </p:nvSpPr>
        <p:spPr>
          <a:xfrm>
            <a:off x="6249707" y="1076731"/>
            <a:ext cx="609600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5" name="TextBox 64">
            <a:extLst>
              <a:ext uri="{FF2B5EF4-FFF2-40B4-BE49-F238E27FC236}">
                <a16:creationId xmlns:a16="http://schemas.microsoft.com/office/drawing/2014/main" id="{2B3A3808-5214-7321-5F4C-148835DA8DE0}"/>
              </a:ext>
            </a:extLst>
          </p:cNvPr>
          <p:cNvSpPr txBox="1"/>
          <p:nvPr/>
        </p:nvSpPr>
        <p:spPr>
          <a:xfrm>
            <a:off x="7048174" y="1223491"/>
            <a:ext cx="6174508"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7" name="TextBox 66">
            <a:extLst>
              <a:ext uri="{FF2B5EF4-FFF2-40B4-BE49-F238E27FC236}">
                <a16:creationId xmlns:a16="http://schemas.microsoft.com/office/drawing/2014/main" id="{7F20E7D9-EC4F-98DB-9BB1-50A095945FE0}"/>
              </a:ext>
            </a:extLst>
          </p:cNvPr>
          <p:cNvSpPr txBox="1"/>
          <p:nvPr/>
        </p:nvSpPr>
        <p:spPr>
          <a:xfrm>
            <a:off x="7723059" y="1639666"/>
            <a:ext cx="6613236"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9" name="TextBox 68">
            <a:extLst>
              <a:ext uri="{FF2B5EF4-FFF2-40B4-BE49-F238E27FC236}">
                <a16:creationId xmlns:a16="http://schemas.microsoft.com/office/drawing/2014/main" id="{D73A0F82-D578-BBFA-037A-D178EA597B45}"/>
              </a:ext>
            </a:extLst>
          </p:cNvPr>
          <p:cNvSpPr txBox="1"/>
          <p:nvPr/>
        </p:nvSpPr>
        <p:spPr>
          <a:xfrm>
            <a:off x="4354947" y="3117215"/>
            <a:ext cx="7167418"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1" name="TextBox 70">
            <a:extLst>
              <a:ext uri="{FF2B5EF4-FFF2-40B4-BE49-F238E27FC236}">
                <a16:creationId xmlns:a16="http://schemas.microsoft.com/office/drawing/2014/main" id="{F2ABC62F-801A-68A1-E870-CE74E4C20838}"/>
              </a:ext>
            </a:extLst>
          </p:cNvPr>
          <p:cNvSpPr txBox="1"/>
          <p:nvPr/>
        </p:nvSpPr>
        <p:spPr>
          <a:xfrm>
            <a:off x="4484209" y="3871882"/>
            <a:ext cx="7167418"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3" name="TextBox 72">
            <a:extLst>
              <a:ext uri="{FF2B5EF4-FFF2-40B4-BE49-F238E27FC236}">
                <a16:creationId xmlns:a16="http://schemas.microsoft.com/office/drawing/2014/main" id="{4D7B8824-6258-C04E-3C5D-D170F172A42B}"/>
              </a:ext>
            </a:extLst>
          </p:cNvPr>
          <p:cNvSpPr txBox="1"/>
          <p:nvPr/>
        </p:nvSpPr>
        <p:spPr>
          <a:xfrm>
            <a:off x="5111712" y="4538163"/>
            <a:ext cx="7167418"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5" name="TextBox 74">
            <a:extLst>
              <a:ext uri="{FF2B5EF4-FFF2-40B4-BE49-F238E27FC236}">
                <a16:creationId xmlns:a16="http://schemas.microsoft.com/office/drawing/2014/main" id="{E4F585C3-1AF0-2322-6D3C-54702CD5A2B7}"/>
              </a:ext>
            </a:extLst>
          </p:cNvPr>
          <p:cNvSpPr txBox="1"/>
          <p:nvPr/>
        </p:nvSpPr>
        <p:spPr>
          <a:xfrm>
            <a:off x="5833493" y="4928005"/>
            <a:ext cx="7167418"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7" name="TextBox 76">
            <a:extLst>
              <a:ext uri="{FF2B5EF4-FFF2-40B4-BE49-F238E27FC236}">
                <a16:creationId xmlns:a16="http://schemas.microsoft.com/office/drawing/2014/main" id="{B1EDE378-7752-D82B-2EDA-71C8955D7510}"/>
              </a:ext>
            </a:extLst>
          </p:cNvPr>
          <p:cNvSpPr txBox="1"/>
          <p:nvPr/>
        </p:nvSpPr>
        <p:spPr>
          <a:xfrm>
            <a:off x="6649250" y="5009461"/>
            <a:ext cx="7167418"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9" name="TextBox 78">
            <a:extLst>
              <a:ext uri="{FF2B5EF4-FFF2-40B4-BE49-F238E27FC236}">
                <a16:creationId xmlns:a16="http://schemas.microsoft.com/office/drawing/2014/main" id="{51DA4B1B-B7BF-5288-B331-234E6208A0FC}"/>
              </a:ext>
            </a:extLst>
          </p:cNvPr>
          <p:cNvSpPr txBox="1"/>
          <p:nvPr/>
        </p:nvSpPr>
        <p:spPr>
          <a:xfrm>
            <a:off x="7371230" y="4730831"/>
            <a:ext cx="7167418"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1" name="TextBox 80">
            <a:extLst>
              <a:ext uri="{FF2B5EF4-FFF2-40B4-BE49-F238E27FC236}">
                <a16:creationId xmlns:a16="http://schemas.microsoft.com/office/drawing/2014/main" id="{1A3700BD-3705-3D43-BCDB-540D64AF3A4F}"/>
              </a:ext>
            </a:extLst>
          </p:cNvPr>
          <p:cNvSpPr txBox="1"/>
          <p:nvPr/>
        </p:nvSpPr>
        <p:spPr>
          <a:xfrm>
            <a:off x="7999281" y="4180478"/>
            <a:ext cx="7269018"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3" name="TextBox 82">
            <a:extLst>
              <a:ext uri="{FF2B5EF4-FFF2-40B4-BE49-F238E27FC236}">
                <a16:creationId xmlns:a16="http://schemas.microsoft.com/office/drawing/2014/main" id="{3BA531FA-C61E-B973-1DEC-9ACC89F6466B}"/>
              </a:ext>
            </a:extLst>
          </p:cNvPr>
          <p:cNvSpPr txBox="1"/>
          <p:nvPr/>
        </p:nvSpPr>
        <p:spPr>
          <a:xfrm>
            <a:off x="8293582" y="3413620"/>
            <a:ext cx="7633854"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5" name="TextBox 84">
            <a:extLst>
              <a:ext uri="{FF2B5EF4-FFF2-40B4-BE49-F238E27FC236}">
                <a16:creationId xmlns:a16="http://schemas.microsoft.com/office/drawing/2014/main" id="{ED581E86-B2AD-C6C5-16AE-5072933EBEAE}"/>
              </a:ext>
            </a:extLst>
          </p:cNvPr>
          <p:cNvSpPr txBox="1"/>
          <p:nvPr/>
        </p:nvSpPr>
        <p:spPr>
          <a:xfrm>
            <a:off x="8254687" y="2620174"/>
            <a:ext cx="7961744"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6" name="TextBox 85">
            <a:extLst>
              <a:ext uri="{FF2B5EF4-FFF2-40B4-BE49-F238E27FC236}">
                <a16:creationId xmlns:a16="http://schemas.microsoft.com/office/drawing/2014/main" id="{3D46A6B1-4563-E11E-F430-FD3C4B325BFF}"/>
              </a:ext>
            </a:extLst>
          </p:cNvPr>
          <p:cNvSpPr txBox="1"/>
          <p:nvPr/>
        </p:nvSpPr>
        <p:spPr>
          <a:xfrm>
            <a:off x="406693" y="1592679"/>
            <a:ext cx="3284489" cy="4955203"/>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Establish a Pacific</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Hydro-met/MHEWS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Asset maintenance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agreement at the Pacific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Meteorological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Council (PMC8) &amp;</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the Pacific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Meteorology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Ministers Meeting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(PMMM4)</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Technical</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Financial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en-AU"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7" name="TextBox 86">
            <a:extLst>
              <a:ext uri="{FF2B5EF4-FFF2-40B4-BE49-F238E27FC236}">
                <a16:creationId xmlns:a16="http://schemas.microsoft.com/office/drawing/2014/main" id="{D42B1B87-18B1-BFED-1C57-C321E12036E4}"/>
              </a:ext>
            </a:extLst>
          </p:cNvPr>
          <p:cNvSpPr txBox="1"/>
          <p:nvPr/>
        </p:nvSpPr>
        <p:spPr>
          <a:xfrm>
            <a:off x="9471553" y="532776"/>
            <a:ext cx="2720296" cy="680186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KICK OFF Financial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Model.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A maintenance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charge will be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charged to every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infrastructure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project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Funds kept in a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country account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SPREP to be utilized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as required for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maintenance</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Pool can be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invested upon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agreement by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countries</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en-AU"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7CF03116-40B9-2E49-57A8-FB2F7ABBF0AA}"/>
              </a:ext>
            </a:extLst>
          </p:cNvPr>
          <p:cNvSpPr txBox="1"/>
          <p:nvPr/>
        </p:nvSpPr>
        <p:spPr>
          <a:xfrm>
            <a:off x="-299034" y="6150201"/>
            <a:ext cx="12955534" cy="646331"/>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Each Country has their own maintenance account managed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at SPREP which they contribute to through charging a certain % on infrastructure projects</a:t>
            </a: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15088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3EB66-D757-F37F-AF65-2A498070B2C5}"/>
              </a:ext>
            </a:extLst>
          </p:cNvPr>
          <p:cNvSpPr>
            <a:spLocks noGrp="1"/>
          </p:cNvSpPr>
          <p:nvPr>
            <p:ph type="title"/>
          </p:nvPr>
        </p:nvSpPr>
        <p:spPr/>
        <p:txBody>
          <a:bodyPr>
            <a:normAutofit/>
          </a:bodyPr>
          <a:lstStyle/>
          <a:p>
            <a:r>
              <a:rPr lang="en-US" sz="2800" b="1" dirty="0">
                <a:latin typeface="Aptos" panose="020B0004020202020204" pitchFamily="34" charset="0"/>
              </a:rPr>
              <a:t>Cost Saving and Operation cost reduction for NMHSs</a:t>
            </a:r>
            <a:endParaRPr lang="en-AU" sz="2800" b="1" dirty="0">
              <a:latin typeface="Aptos" panose="020B0004020202020204" pitchFamily="34" charset="0"/>
            </a:endParaRPr>
          </a:p>
        </p:txBody>
      </p:sp>
      <p:sp>
        <p:nvSpPr>
          <p:cNvPr id="3" name="Content Placeholder 2">
            <a:extLst>
              <a:ext uri="{FF2B5EF4-FFF2-40B4-BE49-F238E27FC236}">
                <a16:creationId xmlns:a16="http://schemas.microsoft.com/office/drawing/2014/main" id="{89EAAA54-D3D0-DC61-1CC8-2E27FA9100F1}"/>
              </a:ext>
            </a:extLst>
          </p:cNvPr>
          <p:cNvSpPr>
            <a:spLocks noGrp="1"/>
          </p:cNvSpPr>
          <p:nvPr>
            <p:ph idx="1"/>
          </p:nvPr>
        </p:nvSpPr>
        <p:spPr>
          <a:xfrm>
            <a:off x="838200" y="1383173"/>
            <a:ext cx="10515600" cy="4351338"/>
          </a:xfrm>
        </p:spPr>
        <p:txBody>
          <a:bodyPr>
            <a:normAutofit fontScale="92500" lnSpcReduction="10000"/>
          </a:bodyPr>
          <a:lstStyle/>
          <a:p>
            <a:pPr marL="0" indent="0">
              <a:buNone/>
            </a:pPr>
            <a:r>
              <a:rPr lang="en-US" dirty="0"/>
              <a:t>For all the transformation infrastructure and systems implemented within countries in WRP there needs to be a serious look at the Operational costs at the NMHS level to try and reduce costs where it can be done. With better planning and the introduction of smart initiatives, these costs can be reduced so that funds can be redirected elsewhere to support development activities of the NMHSs.</a:t>
            </a:r>
          </a:p>
          <a:p>
            <a:r>
              <a:rPr lang="en-US" b="1" dirty="0"/>
              <a:t>Decarbonizing &amp; Green powering </a:t>
            </a:r>
            <a:r>
              <a:rPr lang="en-US" dirty="0"/>
              <a:t>the NMHSs (these activity has commenced through NMHSs power and fuel consumption survey that has been completed. On average across the region the NMHSs spend USD71,000 on Fuel and Power annually. These costs can be offset through the introductions of renewable energy. </a:t>
            </a:r>
          </a:p>
          <a:p>
            <a:r>
              <a:rPr lang="en-US" b="1" dirty="0"/>
              <a:t>Standardizing equipment </a:t>
            </a:r>
            <a:r>
              <a:rPr lang="en-US" dirty="0"/>
              <a:t>(these activities have commenced)</a:t>
            </a:r>
          </a:p>
          <a:p>
            <a:endParaRPr lang="en-AU" dirty="0"/>
          </a:p>
        </p:txBody>
      </p:sp>
    </p:spTree>
    <p:extLst>
      <p:ext uri="{BB962C8B-B14F-4D97-AF65-F5344CB8AC3E}">
        <p14:creationId xmlns:p14="http://schemas.microsoft.com/office/powerpoint/2010/main" val="3459202644"/>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otalTime>2639</TotalTime>
  <Words>526</Words>
  <Application>Microsoft Office PowerPoint</Application>
  <PresentationFormat>Widescreen</PresentationFormat>
  <Paragraphs>152</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Arial</vt:lpstr>
      <vt:lpstr>Calibri</vt:lpstr>
      <vt:lpstr>Calibri Light</vt:lpstr>
      <vt:lpstr>1_Office Theme</vt:lpstr>
      <vt:lpstr>Emerging Pacific Hydo-MET/MHEWs Sustainable Asset Maintenance Facility Model</vt:lpstr>
      <vt:lpstr>The maintenance Crisis of the Pacific Islands</vt:lpstr>
      <vt:lpstr>How activities in WRP are funded now (Hybrid-Model)</vt:lpstr>
      <vt:lpstr>How are we going to maintain these investments (particularly Infrastructure?)</vt:lpstr>
      <vt:lpstr>Planned sustainable infrastructure activities for 2026</vt:lpstr>
      <vt:lpstr>Recommendation from PMC-7</vt:lpstr>
      <vt:lpstr>PowerPoint Presentation</vt:lpstr>
      <vt:lpstr>By Sep 2026</vt:lpstr>
      <vt:lpstr>Cost Saving and Operation cost reduction for NMHSs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'Ofa Fa'anunu</dc:creator>
  <cp:lastModifiedBy>'Ofa Fa'anunu</cp:lastModifiedBy>
  <cp:revision>10</cp:revision>
  <dcterms:created xsi:type="dcterms:W3CDTF">2026-05-25T00:53:39Z</dcterms:created>
  <dcterms:modified xsi:type="dcterms:W3CDTF">2026-05-26T20:53:01Z</dcterms:modified>
</cp:coreProperties>
</file>