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8288000" cy="10287000"/>
  <p:notesSz cx="6858000" cy="9144000"/>
  <p:embeddedFontLst>
    <p:embeddedFont>
      <p:font typeface="Aptos Black" panose="020B0004020202020204" pitchFamily="34" charset="0"/>
      <p:bold r:id="rId18"/>
      <p:boldItalic r:id="rId19"/>
    </p:embeddedFont>
    <p:embeddedFont>
      <p:font typeface="Arial Rounded MT Bold" panose="020F070403050403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A7F93-2148-4EFB-84D4-B62C45FC6CDD}" v="30" dt="2026-05-31T13:40:31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Salele-Sefo" userId="041e0fa4-c3b8-4b13-bb07-685f52697b19" providerId="ADAL" clId="{43E7F59F-63BA-417B-BBAF-AAF701CA8DE6}"/>
    <pc:docChg chg="undo custSel addSld delSld modSld sldOrd">
      <pc:chgData name="Angelica Salele-Sefo" userId="041e0fa4-c3b8-4b13-bb07-685f52697b19" providerId="ADAL" clId="{43E7F59F-63BA-417B-BBAF-AAF701CA8DE6}" dt="2026-05-31T13:40:31.268" v="578"/>
      <pc:docMkLst>
        <pc:docMk/>
      </pc:docMkLst>
      <pc:sldChg chg="addSp delSp modSp mod">
        <pc:chgData name="Angelica Salele-Sefo" userId="041e0fa4-c3b8-4b13-bb07-685f52697b19" providerId="ADAL" clId="{43E7F59F-63BA-417B-BBAF-AAF701CA8DE6}" dt="2026-05-31T13:14:25.465" v="259" actId="478"/>
        <pc:sldMkLst>
          <pc:docMk/>
          <pc:sldMk cId="0" sldId="257"/>
        </pc:sldMkLst>
        <pc:spChg chg="del">
          <ac:chgData name="Angelica Salele-Sefo" userId="041e0fa4-c3b8-4b13-bb07-685f52697b19" providerId="ADAL" clId="{43E7F59F-63BA-417B-BBAF-AAF701CA8DE6}" dt="2026-05-31T13:14:25.465" v="259" actId="478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4:18.884" v="258"/>
          <ac:spMkLst>
            <pc:docMk/>
            <pc:sldMk cId="0" sldId="257"/>
            <ac:spMk id="21" creationId="{ED858DA6-1C14-AC50-F424-C69355E4CCAD}"/>
          </ac:spMkLst>
        </pc:spChg>
      </pc:sldChg>
      <pc:sldChg chg="del">
        <pc:chgData name="Angelica Salele-Sefo" userId="041e0fa4-c3b8-4b13-bb07-685f52697b19" providerId="ADAL" clId="{43E7F59F-63BA-417B-BBAF-AAF701CA8DE6}" dt="2026-05-31T13:04:41.400" v="120" actId="47"/>
        <pc:sldMkLst>
          <pc:docMk/>
          <pc:sldMk cId="0" sldId="262"/>
        </pc:sldMkLst>
      </pc:sldChg>
      <pc:sldChg chg="delSp modSp del mod">
        <pc:chgData name="Angelica Salele-Sefo" userId="041e0fa4-c3b8-4b13-bb07-685f52697b19" providerId="ADAL" clId="{43E7F59F-63BA-417B-BBAF-AAF701CA8DE6}" dt="2026-05-31T13:07:21.739" v="166" actId="47"/>
        <pc:sldMkLst>
          <pc:docMk/>
          <pc:sldMk cId="0" sldId="263"/>
        </pc:sldMkLst>
        <pc:spChg chg="del">
          <ac:chgData name="Angelica Salele-Sefo" userId="041e0fa4-c3b8-4b13-bb07-685f52697b19" providerId="ADAL" clId="{43E7F59F-63BA-417B-BBAF-AAF701CA8DE6}" dt="2026-05-31T13:05:07.886" v="127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5:16.374" v="130" actId="207"/>
          <ac:spMkLst>
            <pc:docMk/>
            <pc:sldMk cId="0" sldId="263"/>
            <ac:spMk id="3" creationId="{00000000-0000-0000-0000-000000000000}"/>
          </ac:spMkLst>
        </pc:spChg>
        <pc:spChg chg="del mod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00.045" v="126" actId="478"/>
          <ac:spMkLst>
            <pc:docMk/>
            <pc:sldMk cId="0" sldId="263"/>
            <ac:spMk id="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8.885" v="125" actId="478"/>
          <ac:spMkLst>
            <pc:docMk/>
            <pc:sldMk cId="0" sldId="263"/>
            <ac:spMk id="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2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2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2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3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4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4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4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5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5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5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5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24.446" v="133" actId="21"/>
          <ac:spMkLst>
            <pc:docMk/>
            <pc:sldMk cId="0" sldId="263"/>
            <ac:spMk id="5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7.087" v="124" actId="478"/>
          <ac:spMkLst>
            <pc:docMk/>
            <pc:sldMk cId="0" sldId="263"/>
            <ac:spMk id="6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6.402" v="123" actId="478"/>
          <ac:spMkLst>
            <pc:docMk/>
            <pc:sldMk cId="0" sldId="263"/>
            <ac:spMk id="6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6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6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7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7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7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7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4:52.741" v="122" actId="478"/>
          <ac:spMkLst>
            <pc:docMk/>
            <pc:sldMk cId="0" sldId="263"/>
            <ac:spMk id="84" creationId="{00000000-0000-0000-0000-000000000000}"/>
          </ac:spMkLst>
        </pc:spChg>
      </pc:sldChg>
      <pc:sldChg chg="delSp modSp del mod">
        <pc:chgData name="Angelica Salele-Sefo" userId="041e0fa4-c3b8-4b13-bb07-685f52697b19" providerId="ADAL" clId="{43E7F59F-63BA-417B-BBAF-AAF701CA8DE6}" dt="2026-05-31T13:10:03.537" v="197" actId="47"/>
        <pc:sldMkLst>
          <pc:docMk/>
          <pc:sldMk cId="0" sldId="264"/>
        </pc:sldMkLst>
        <pc:spChg chg="del">
          <ac:chgData name="Angelica Salele-Sefo" userId="041e0fa4-c3b8-4b13-bb07-685f52697b19" providerId="ADAL" clId="{43E7F59F-63BA-417B-BBAF-AAF701CA8DE6}" dt="2026-05-31T13:07:44.071" v="171" actId="478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3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7:58.334" v="177" actId="114"/>
          <ac:spMkLst>
            <pc:docMk/>
            <pc:sldMk cId="0" sldId="264"/>
            <ac:spMk id="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41.239" v="170" actId="478"/>
          <ac:spMkLst>
            <pc:docMk/>
            <pc:sldMk cId="0" sldId="264"/>
            <ac:spMk id="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9.696" v="169" actId="478"/>
          <ac:spMkLst>
            <pc:docMk/>
            <pc:sldMk cId="0" sldId="264"/>
            <ac:spMk id="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1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2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2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2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2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3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7:36.805" v="168" actId="478"/>
          <ac:spMkLst>
            <pc:docMk/>
            <pc:sldMk cId="0" sldId="264"/>
            <ac:spMk id="3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3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3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3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4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4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4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4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4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05.089" v="178" actId="21"/>
          <ac:spMkLst>
            <pc:docMk/>
            <pc:sldMk cId="0" sldId="264"/>
            <ac:spMk id="48" creationId="{00000000-0000-0000-0000-000000000000}"/>
          </ac:spMkLst>
        </pc:spChg>
      </pc:sldChg>
      <pc:sldChg chg="delSp modSp del mod">
        <pc:chgData name="Angelica Salele-Sefo" userId="041e0fa4-c3b8-4b13-bb07-685f52697b19" providerId="ADAL" clId="{43E7F59F-63BA-417B-BBAF-AAF701CA8DE6}" dt="2026-05-31T13:11:52.315" v="230" actId="47"/>
        <pc:sldMkLst>
          <pc:docMk/>
          <pc:sldMk cId="0" sldId="265"/>
        </pc:sldMkLst>
        <pc:spChg chg="del">
          <ac:chgData name="Angelica Salele-Sefo" userId="041e0fa4-c3b8-4b13-bb07-685f52697b19" providerId="ADAL" clId="{43E7F59F-63BA-417B-BBAF-AAF701CA8DE6}" dt="2026-05-31T13:10:25.872" v="201" actId="478"/>
          <ac:spMkLst>
            <pc:docMk/>
            <pc:sldMk cId="0" sldId="265"/>
            <ac:spMk id="2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0:32.133" v="203" actId="207"/>
          <ac:spMkLst>
            <pc:docMk/>
            <pc:sldMk cId="0" sldId="265"/>
            <ac:spMk id="3" creationId="{00000000-0000-0000-0000-000000000000}"/>
          </ac:spMkLst>
        </pc:spChg>
        <pc:spChg chg="del mod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3.823" v="211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2.813" v="210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1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1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1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1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2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3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3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3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5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5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6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6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6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6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06.300" v="212" actId="21"/>
          <ac:spMkLst>
            <pc:docMk/>
            <pc:sldMk cId="0" sldId="265"/>
            <ac:spMk id="6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8.153" v="209" actId="478"/>
          <ac:spMkLst>
            <pc:docMk/>
            <pc:sldMk cId="0" sldId="265"/>
            <ac:spMk id="7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6.618" v="208" actId="478"/>
          <ac:spMkLst>
            <pc:docMk/>
            <pc:sldMk cId="0" sldId="265"/>
            <ac:spMk id="7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7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8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0:53.627" v="207" actId="478"/>
          <ac:spMkLst>
            <pc:docMk/>
            <pc:sldMk cId="0" sldId="265"/>
            <ac:spMk id="100" creationId="{00000000-0000-0000-0000-000000000000}"/>
          </ac:spMkLst>
        </pc:spChg>
      </pc:sldChg>
      <pc:sldChg chg="delSp modSp del mod">
        <pc:chgData name="Angelica Salele-Sefo" userId="041e0fa4-c3b8-4b13-bb07-685f52697b19" providerId="ADAL" clId="{43E7F59F-63BA-417B-BBAF-AAF701CA8DE6}" dt="2026-05-31T13:13:33.568" v="250" actId="47"/>
        <pc:sldMkLst>
          <pc:docMk/>
          <pc:sldMk cId="0" sldId="266"/>
        </pc:sldMkLst>
        <pc:spChg chg="del">
          <ac:chgData name="Angelica Salele-Sefo" userId="041e0fa4-c3b8-4b13-bb07-685f52697b19" providerId="ADAL" clId="{43E7F59F-63BA-417B-BBAF-AAF701CA8DE6}" dt="2026-05-31T13:12:13.981" v="235" actId="478"/>
          <ac:spMkLst>
            <pc:docMk/>
            <pc:sldMk cId="0" sldId="266"/>
            <ac:spMk id="2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2:22.051" v="237" actId="207"/>
          <ac:spMkLst>
            <pc:docMk/>
            <pc:sldMk cId="0" sldId="266"/>
            <ac:spMk id="3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2:28.656" v="240" actId="114"/>
          <ac:spMkLst>
            <pc:docMk/>
            <pc:sldMk cId="0" sldId="266"/>
            <ac:spMk id="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11.949" v="234" actId="478"/>
          <ac:spMkLst>
            <pc:docMk/>
            <pc:sldMk cId="0" sldId="266"/>
            <ac:spMk id="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10.817" v="233" actId="478"/>
          <ac:spMkLst>
            <pc:docMk/>
            <pc:sldMk cId="0" sldId="266"/>
            <ac:spMk id="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1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1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1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1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1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2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2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2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08.559" v="232" actId="478"/>
          <ac:spMkLst>
            <pc:docMk/>
            <pc:sldMk cId="0" sldId="266"/>
            <ac:spMk id="2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3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3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3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3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3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4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4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5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5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33.871" v="241" actId="21"/>
          <ac:spMkLst>
            <pc:docMk/>
            <pc:sldMk cId="0" sldId="266"/>
            <ac:spMk id="54" creationId="{00000000-0000-0000-0000-000000000000}"/>
          </ac:spMkLst>
        </pc:spChg>
      </pc:sldChg>
      <pc:sldChg chg="delSp modSp del mod">
        <pc:chgData name="Angelica Salele-Sefo" userId="041e0fa4-c3b8-4b13-bb07-685f52697b19" providerId="ADAL" clId="{43E7F59F-63BA-417B-BBAF-AAF701CA8DE6}" dt="2026-05-31T13:17:09.106" v="286" actId="47"/>
        <pc:sldMkLst>
          <pc:docMk/>
          <pc:sldMk cId="0" sldId="267"/>
        </pc:sldMkLst>
        <pc:spChg chg="del">
          <ac:chgData name="Angelica Salele-Sefo" userId="041e0fa4-c3b8-4b13-bb07-685f52697b19" providerId="ADAL" clId="{43E7F59F-63BA-417B-BBAF-AAF701CA8DE6}" dt="2026-05-31T13:14:55.430" v="266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5:14.445" v="273" actId="207"/>
          <ac:spMkLst>
            <pc:docMk/>
            <pc:sldMk cId="0" sldId="267"/>
            <ac:spMk id="3" creationId="{00000000-0000-0000-0000-000000000000}"/>
          </ac:spMkLst>
        </pc:spChg>
        <pc:spChg chg="del mod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06.810" v="271" actId="478"/>
          <ac:spMkLst>
            <pc:docMk/>
            <pc:sldMk cId="0" sldId="267"/>
            <ac:spMk id="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05.850" v="270" actId="478"/>
          <ac:spMkLst>
            <pc:docMk/>
            <pc:sldMk cId="0" sldId="267"/>
            <ac:spMk id="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1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2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3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3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3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4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4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4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4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5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5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25.097" v="277" actId="21"/>
          <ac:spMkLst>
            <pc:docMk/>
            <pc:sldMk cId="0" sldId="267"/>
            <ac:spMk id="5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04.315" v="269" actId="478"/>
          <ac:spMkLst>
            <pc:docMk/>
            <pc:sldMk cId="0" sldId="267"/>
            <ac:spMk id="6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02.736" v="268" actId="478"/>
          <ac:spMkLst>
            <pc:docMk/>
            <pc:sldMk cId="0" sldId="267"/>
            <ac:spMk id="6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7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7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8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8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4:59.497" v="267" actId="478"/>
          <ac:spMkLst>
            <pc:docMk/>
            <pc:sldMk cId="0" sldId="267"/>
            <ac:spMk id="88" creationId="{00000000-0000-0000-0000-000000000000}"/>
          </ac:spMkLst>
        </pc:spChg>
      </pc:sldChg>
      <pc:sldChg chg="delSp modSp del mod">
        <pc:chgData name="Angelica Salele-Sefo" userId="041e0fa4-c3b8-4b13-bb07-685f52697b19" providerId="ADAL" clId="{43E7F59F-63BA-417B-BBAF-AAF701CA8DE6}" dt="2026-05-31T13:20:34.224" v="340" actId="47"/>
        <pc:sldMkLst>
          <pc:docMk/>
          <pc:sldMk cId="0" sldId="268"/>
        </pc:sldMkLst>
        <pc:spChg chg="del">
          <ac:chgData name="Angelica Salele-Sefo" userId="041e0fa4-c3b8-4b13-bb07-685f52697b19" providerId="ADAL" clId="{43E7F59F-63BA-417B-BBAF-AAF701CA8DE6}" dt="2026-05-31T13:17:29.501" v="293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7:34.302" v="295" actId="207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7.133" v="292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6.445" v="291" actId="478"/>
          <ac:spMkLst>
            <pc:docMk/>
            <pc:sldMk cId="0" sldId="268"/>
            <ac:spMk id="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1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1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1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2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3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3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4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5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5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5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5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6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44.601" v="299" actId="21"/>
          <ac:spMkLst>
            <pc:docMk/>
            <pc:sldMk cId="0" sldId="268"/>
            <ac:spMk id="6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5.196" v="290" actId="478"/>
          <ac:spMkLst>
            <pc:docMk/>
            <pc:sldMk cId="0" sldId="268"/>
            <ac:spMk id="6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4.477" v="289" actId="478"/>
          <ac:spMkLst>
            <pc:docMk/>
            <pc:sldMk cId="0" sldId="268"/>
            <ac:spMk id="6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7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7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8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8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21.506" v="288" actId="478"/>
          <ac:spMkLst>
            <pc:docMk/>
            <pc:sldMk cId="0" sldId="268"/>
            <ac:spMk id="94" creationId="{00000000-0000-0000-0000-000000000000}"/>
          </ac:spMkLst>
        </pc:spChg>
      </pc:sldChg>
      <pc:sldChg chg="delSp del mod">
        <pc:chgData name="Angelica Salele-Sefo" userId="041e0fa4-c3b8-4b13-bb07-685f52697b19" providerId="ADAL" clId="{43E7F59F-63BA-417B-BBAF-AAF701CA8DE6}" dt="2026-05-31T13:25:36.888" v="391" actId="47"/>
        <pc:sldMkLst>
          <pc:docMk/>
          <pc:sldMk cId="0" sldId="269"/>
        </pc:sldMkLst>
        <pc:spChg chg="del">
          <ac:chgData name="Angelica Salele-Sefo" userId="041e0fa4-c3b8-4b13-bb07-685f52697b19" providerId="ADAL" clId="{43E7F59F-63BA-417B-BBAF-AAF701CA8DE6}" dt="2026-05-31T13:20:48.207" v="343" actId="478"/>
          <ac:spMkLst>
            <pc:docMk/>
            <pc:sldMk cId="0" sldId="269"/>
            <ac:spMk id="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45.290" v="342" actId="478"/>
          <ac:spMkLst>
            <pc:docMk/>
            <pc:sldMk cId="0" sldId="269"/>
            <ac:spMk id="3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9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1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1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0:59.432" v="344" actId="21"/>
          <ac:spMkLst>
            <pc:docMk/>
            <pc:sldMk cId="0" sldId="269"/>
            <ac:spMk id="12" creationId="{00000000-0000-0000-0000-000000000000}"/>
          </ac:spMkLst>
        </pc:spChg>
      </pc:sldChg>
      <pc:sldChg chg="modSp mod">
        <pc:chgData name="Angelica Salele-Sefo" userId="041e0fa4-c3b8-4b13-bb07-685f52697b19" providerId="ADAL" clId="{43E7F59F-63BA-417B-BBAF-AAF701CA8DE6}" dt="2026-05-31T13:38:13.971" v="568" actId="20577"/>
        <pc:sldMkLst>
          <pc:docMk/>
          <pc:sldMk cId="408116929" sldId="271"/>
        </pc:sldMkLst>
        <pc:spChg chg="mod">
          <ac:chgData name="Angelica Salele-Sefo" userId="041e0fa4-c3b8-4b13-bb07-685f52697b19" providerId="ADAL" clId="{43E7F59F-63BA-417B-BBAF-AAF701CA8DE6}" dt="2026-05-31T13:38:01.338" v="562" actId="20577"/>
          <ac:spMkLst>
            <pc:docMk/>
            <pc:sldMk cId="408116929" sldId="271"/>
            <ac:spMk id="9" creationId="{4BC4BCDA-04AC-6EA0-A8B4-A792FD6E337D}"/>
          </ac:spMkLst>
        </pc:spChg>
        <pc:spChg chg="mod">
          <ac:chgData name="Angelica Salele-Sefo" userId="041e0fa4-c3b8-4b13-bb07-685f52697b19" providerId="ADAL" clId="{43E7F59F-63BA-417B-BBAF-AAF701CA8DE6}" dt="2026-05-31T13:38:13.971" v="568" actId="20577"/>
          <ac:spMkLst>
            <pc:docMk/>
            <pc:sldMk cId="408116929" sldId="271"/>
            <ac:spMk id="16" creationId="{2BAC93EF-DCF8-9A4D-4C85-C5B399DA18EA}"/>
          </ac:spMkLst>
        </pc:spChg>
      </pc:sldChg>
      <pc:sldChg chg="addSp delSp modSp mod setBg">
        <pc:chgData name="Angelica Salele-Sefo" userId="041e0fa4-c3b8-4b13-bb07-685f52697b19" providerId="ADAL" clId="{43E7F59F-63BA-417B-BBAF-AAF701CA8DE6}" dt="2026-05-31T13:40:31.268" v="578"/>
        <pc:sldMkLst>
          <pc:docMk/>
          <pc:sldMk cId="3745521007" sldId="272"/>
        </pc:sldMkLst>
        <pc:spChg chg="del">
          <ac:chgData name="Angelica Salele-Sefo" userId="041e0fa4-c3b8-4b13-bb07-685f52697b19" providerId="ADAL" clId="{43E7F59F-63BA-417B-BBAF-AAF701CA8DE6}" dt="2026-05-31T13:04:26.642" v="119" actId="478"/>
          <ac:spMkLst>
            <pc:docMk/>
            <pc:sldMk cId="3745521007" sldId="272"/>
            <ac:spMk id="25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4:17.679" v="118" actId="5793"/>
          <ac:spMkLst>
            <pc:docMk/>
            <pc:sldMk cId="3745521007" sldId="272"/>
            <ac:spMk id="26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2:18.309" v="3" actId="14100"/>
          <ac:spMkLst>
            <pc:docMk/>
            <pc:sldMk cId="3745521007" sldId="272"/>
            <ac:spMk id="27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8:37.496" v="569" actId="207"/>
          <ac:spMkLst>
            <pc:docMk/>
            <pc:sldMk cId="3745521007" sldId="272"/>
            <ac:spMk id="31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38:40.454" v="570" actId="207"/>
          <ac:spMkLst>
            <pc:docMk/>
            <pc:sldMk cId="3745521007" sldId="272"/>
            <ac:spMk id="36" creationId="{C185F64B-3863-79D1-4731-85955FC3D0D4}"/>
          </ac:spMkLst>
        </pc:spChg>
        <pc:spChg chg="add del mod">
          <ac:chgData name="Angelica Salele-Sefo" userId="041e0fa4-c3b8-4b13-bb07-685f52697b19" providerId="ADAL" clId="{43E7F59F-63BA-417B-BBAF-AAF701CA8DE6}" dt="2026-05-31T13:14:12.582" v="257" actId="478"/>
          <ac:spMkLst>
            <pc:docMk/>
            <pc:sldMk cId="3745521007" sldId="272"/>
            <ac:spMk id="37" creationId="{FFB009B4-EC2B-CF72-2F95-2FDBC5DCF201}"/>
          </ac:spMkLst>
        </pc:spChg>
        <pc:picChg chg="mod">
          <ac:chgData name="Angelica Salele-Sefo" userId="041e0fa4-c3b8-4b13-bb07-685f52697b19" providerId="ADAL" clId="{43E7F59F-63BA-417B-BBAF-AAF701CA8DE6}" dt="2026-05-31T13:02:39.240" v="8" actId="14100"/>
          <ac:picMkLst>
            <pc:docMk/>
            <pc:sldMk cId="3745521007" sldId="272"/>
            <ac:picMk id="33" creationId="{315EF880-86A7-FA98-13D8-B6D806844B66}"/>
          </ac:picMkLst>
        </pc:picChg>
        <pc:picChg chg="add mod">
          <ac:chgData name="Angelica Salele-Sefo" userId="041e0fa4-c3b8-4b13-bb07-685f52697b19" providerId="ADAL" clId="{43E7F59F-63BA-417B-BBAF-AAF701CA8DE6}" dt="2026-05-31T13:02:34.922" v="6" actId="1076"/>
          <ac:picMkLst>
            <pc:docMk/>
            <pc:sldMk cId="3745521007" sldId="272"/>
            <ac:picMk id="35" creationId="{6D77618A-5800-D6ED-2575-6FDFA0F38C9E}"/>
          </ac:picMkLst>
        </pc:picChg>
      </pc:sldChg>
      <pc:sldChg chg="addSp delSp modSp add mod">
        <pc:chgData name="Angelica Salele-Sefo" userId="041e0fa4-c3b8-4b13-bb07-685f52697b19" providerId="ADAL" clId="{43E7F59F-63BA-417B-BBAF-AAF701CA8DE6}" dt="2026-05-31T13:38:50.004" v="571" actId="20577"/>
        <pc:sldMkLst>
          <pc:docMk/>
          <pc:sldMk cId="262987225" sldId="273"/>
        </pc:sldMkLst>
        <pc:spChg chg="del">
          <ac:chgData name="Angelica Salele-Sefo" userId="041e0fa4-c3b8-4b13-bb07-685f52697b19" providerId="ADAL" clId="{43E7F59F-63BA-417B-BBAF-AAF701CA8DE6}" dt="2026-05-31T13:14:30.495" v="260" actId="478"/>
          <ac:spMkLst>
            <pc:docMk/>
            <pc:sldMk cId="262987225" sldId="273"/>
            <ac:spMk id="4" creationId="{1313DE8E-5838-292F-08CA-822A4038C803}"/>
          </ac:spMkLst>
        </pc:spChg>
        <pc:spChg chg="add mod">
          <ac:chgData name="Angelica Salele-Sefo" userId="041e0fa4-c3b8-4b13-bb07-685f52697b19" providerId="ADAL" clId="{43E7F59F-63BA-417B-BBAF-AAF701CA8DE6}" dt="2026-05-31T13:05:34.861" v="135"/>
          <ac:spMkLst>
            <pc:docMk/>
            <pc:sldMk cId="262987225" sldId="273"/>
            <ac:spMk id="7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5:34.861" v="135"/>
          <ac:spMkLst>
            <pc:docMk/>
            <pc:sldMk cId="262987225" sldId="273"/>
            <ac:spMk id="8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4:08.666" v="255"/>
          <ac:spMkLst>
            <pc:docMk/>
            <pc:sldMk cId="262987225" sldId="273"/>
            <ac:spMk id="9" creationId="{4A3641EF-E01F-DA09-546C-35A18B6E300C}"/>
          </ac:spMkLst>
        </pc:spChg>
        <pc:spChg chg="del">
          <ac:chgData name="Angelica Salele-Sefo" userId="041e0fa4-c3b8-4b13-bb07-685f52697b19" providerId="ADAL" clId="{43E7F59F-63BA-417B-BBAF-AAF701CA8DE6}" dt="2026-05-31T13:05:33.811" v="134" actId="478"/>
          <ac:spMkLst>
            <pc:docMk/>
            <pc:sldMk cId="262987225" sldId="273"/>
            <ac:spMk id="26" creationId="{068164A9-9C83-0292-E0D3-B70E441B1D2D}"/>
          </ac:spMkLst>
        </pc:spChg>
        <pc:spChg chg="del">
          <ac:chgData name="Angelica Salele-Sefo" userId="041e0fa4-c3b8-4b13-bb07-685f52697b19" providerId="ADAL" clId="{43E7F59F-63BA-417B-BBAF-AAF701CA8DE6}" dt="2026-05-31T13:05:33.811" v="134" actId="478"/>
          <ac:spMkLst>
            <pc:docMk/>
            <pc:sldMk cId="262987225" sldId="273"/>
            <ac:spMk id="27" creationId="{A2114F10-E206-7EF2-2D17-DE4F8AC25CFE}"/>
          </ac:spMkLst>
        </pc:spChg>
        <pc:spChg chg="del">
          <ac:chgData name="Angelica Salele-Sefo" userId="041e0fa4-c3b8-4b13-bb07-685f52697b19" providerId="ADAL" clId="{43E7F59F-63BA-417B-BBAF-AAF701CA8DE6}" dt="2026-05-31T13:05:33.811" v="134" actId="478"/>
          <ac:spMkLst>
            <pc:docMk/>
            <pc:sldMk cId="262987225" sldId="273"/>
            <ac:spMk id="28" creationId="{92052602-0A28-6066-3510-65930966D018}"/>
          </ac:spMkLst>
        </pc:spChg>
        <pc:spChg chg="del">
          <ac:chgData name="Angelica Salele-Sefo" userId="041e0fa4-c3b8-4b13-bb07-685f52697b19" providerId="ADAL" clId="{43E7F59F-63BA-417B-BBAF-AAF701CA8DE6}" dt="2026-05-31T13:05:33.811" v="134" actId="478"/>
          <ac:spMkLst>
            <pc:docMk/>
            <pc:sldMk cId="262987225" sldId="273"/>
            <ac:spMk id="31" creationId="{C546DD76-20FB-C950-8044-39D045553CE1}"/>
          </ac:spMkLst>
        </pc:spChg>
        <pc:spChg chg="add mod">
          <ac:chgData name="Angelica Salele-Sefo" userId="041e0fa4-c3b8-4b13-bb07-685f52697b19" providerId="ADAL" clId="{43E7F59F-63BA-417B-BBAF-AAF701CA8DE6}" dt="2026-05-31T13:06:05.477" v="136" actId="339"/>
          <ac:spMkLst>
            <pc:docMk/>
            <pc:sldMk cId="262987225" sldId="273"/>
            <ac:spMk id="3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5:33.811" v="134" actId="478"/>
          <ac:spMkLst>
            <pc:docMk/>
            <pc:sldMk cId="262987225" sldId="273"/>
            <ac:spMk id="36" creationId="{E2C7FACB-67DC-0ABE-8F48-24D9CAF37C99}"/>
          </ac:spMkLst>
        </pc:spChg>
        <pc:spChg chg="add mod">
          <ac:chgData name="Angelica Salele-Sefo" userId="041e0fa4-c3b8-4b13-bb07-685f52697b19" providerId="ADAL" clId="{43E7F59F-63BA-417B-BBAF-AAF701CA8DE6}" dt="2026-05-31T13:05:34.861" v="135"/>
          <ac:spMkLst>
            <pc:docMk/>
            <pc:sldMk cId="262987225" sldId="273"/>
            <ac:spMk id="37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8:50.004" v="571" actId="20577"/>
          <ac:spMkLst>
            <pc:docMk/>
            <pc:sldMk cId="262987225" sldId="273"/>
            <ac:spMk id="38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6:05.477" v="136" actId="339"/>
          <ac:spMkLst>
            <pc:docMk/>
            <pc:sldMk cId="262987225" sldId="273"/>
            <ac:spMk id="39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5:34.861" v="135"/>
          <ac:spMkLst>
            <pc:docMk/>
            <pc:sldMk cId="262987225" sldId="273"/>
            <ac:spMk id="40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7:00.341" v="159" actId="113"/>
          <ac:spMkLst>
            <pc:docMk/>
            <pc:sldMk cId="262987225" sldId="273"/>
            <ac:spMk id="43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6:05.477" v="136" actId="339"/>
          <ac:spMkLst>
            <pc:docMk/>
            <pc:sldMk cId="262987225" sldId="273"/>
            <ac:spMk id="4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5:34.861" v="135"/>
          <ac:spMkLst>
            <pc:docMk/>
            <pc:sldMk cId="262987225" sldId="273"/>
            <ac:spMk id="46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7:05.737" v="161" actId="207"/>
          <ac:spMkLst>
            <pc:docMk/>
            <pc:sldMk cId="262987225" sldId="273"/>
            <ac:spMk id="48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6:05.477" v="136" actId="339"/>
          <ac:spMkLst>
            <pc:docMk/>
            <pc:sldMk cId="262987225" sldId="273"/>
            <ac:spMk id="49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5:34.861" v="135"/>
          <ac:spMkLst>
            <pc:docMk/>
            <pc:sldMk cId="262987225" sldId="273"/>
            <ac:spMk id="50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7:09.563" v="163" actId="207"/>
          <ac:spMkLst>
            <pc:docMk/>
            <pc:sldMk cId="262987225" sldId="273"/>
            <ac:spMk id="53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6:05.477" v="136" actId="339"/>
          <ac:spMkLst>
            <pc:docMk/>
            <pc:sldMk cId="262987225" sldId="273"/>
            <ac:spMk id="5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7:13.876" v="165" actId="207"/>
          <ac:spMkLst>
            <pc:docMk/>
            <pc:sldMk cId="262987225" sldId="273"/>
            <ac:spMk id="57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5:34.861" v="135"/>
          <ac:spMkLst>
            <pc:docMk/>
            <pc:sldMk cId="262987225" sldId="273"/>
            <ac:spMk id="58" creationId="{00000000-0000-0000-0000-000000000000}"/>
          </ac:spMkLst>
        </pc:spChg>
        <pc:picChg chg="del">
          <ac:chgData name="Angelica Salele-Sefo" userId="041e0fa4-c3b8-4b13-bb07-685f52697b19" providerId="ADAL" clId="{43E7F59F-63BA-417B-BBAF-AAF701CA8DE6}" dt="2026-05-31T13:05:33.811" v="134" actId="478"/>
          <ac:picMkLst>
            <pc:docMk/>
            <pc:sldMk cId="262987225" sldId="273"/>
            <ac:picMk id="33" creationId="{A691017D-6D58-4593-ED56-CA828370B2AE}"/>
          </ac:picMkLst>
        </pc:picChg>
        <pc:picChg chg="del">
          <ac:chgData name="Angelica Salele-Sefo" userId="041e0fa4-c3b8-4b13-bb07-685f52697b19" providerId="ADAL" clId="{43E7F59F-63BA-417B-BBAF-AAF701CA8DE6}" dt="2026-05-31T13:05:33.811" v="134" actId="478"/>
          <ac:picMkLst>
            <pc:docMk/>
            <pc:sldMk cId="262987225" sldId="273"/>
            <ac:picMk id="35" creationId="{F6BC169A-5FD0-284C-46A9-4A8AB7367C84}"/>
          </ac:picMkLst>
        </pc:picChg>
      </pc:sldChg>
      <pc:sldChg chg="addSp delSp modSp add mod">
        <pc:chgData name="Angelica Salele-Sefo" userId="041e0fa4-c3b8-4b13-bb07-685f52697b19" providerId="ADAL" clId="{43E7F59F-63BA-417B-BBAF-AAF701CA8DE6}" dt="2026-05-31T13:14:33.718" v="261" actId="478"/>
        <pc:sldMkLst>
          <pc:docMk/>
          <pc:sldMk cId="3291823332" sldId="274"/>
        </pc:sldMkLst>
        <pc:spChg chg="del">
          <ac:chgData name="Angelica Salele-Sefo" userId="041e0fa4-c3b8-4b13-bb07-685f52697b19" providerId="ADAL" clId="{43E7F59F-63BA-417B-BBAF-AAF701CA8DE6}" dt="2026-05-31T13:14:33.718" v="261" actId="478"/>
          <ac:spMkLst>
            <pc:docMk/>
            <pc:sldMk cId="3291823332" sldId="274"/>
            <ac:spMk id="4" creationId="{D88882C5-1F47-887F-89BE-35C600655673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5" creationId="{DE14C96D-E15B-EF9B-6B89-40F40105099E}"/>
          </ac:spMkLst>
        </pc:spChg>
        <pc:spChg chg="mod">
          <ac:chgData name="Angelica Salele-Sefo" userId="041e0fa4-c3b8-4b13-bb07-685f52697b19" providerId="ADAL" clId="{43E7F59F-63BA-417B-BBAF-AAF701CA8DE6}" dt="2026-05-31T13:10:12.928" v="198" actId="1076"/>
          <ac:spMkLst>
            <pc:docMk/>
            <pc:sldMk cId="3291823332" sldId="274"/>
            <ac:spMk id="9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0:16.764" v="199" actId="1076"/>
          <ac:spMkLst>
            <pc:docMk/>
            <pc:sldMk cId="3291823332" sldId="274"/>
            <ac:spMk id="10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9:29.735" v="186" actId="339"/>
          <ac:spMkLst>
            <pc:docMk/>
            <pc:sldMk cId="3291823332" sldId="274"/>
            <ac:spMk id="11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9:14.628" v="185" actId="113"/>
          <ac:spMkLst>
            <pc:docMk/>
            <pc:sldMk cId="3291823332" sldId="274"/>
            <ac:spMk id="12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9:14.628" v="185" actId="113"/>
          <ac:spMkLst>
            <pc:docMk/>
            <pc:sldMk cId="3291823332" sldId="274"/>
            <ac:spMk id="13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9:14.628" v="185" actId="113"/>
          <ac:spMkLst>
            <pc:docMk/>
            <pc:sldMk cId="3291823332" sldId="274"/>
            <ac:spMk id="1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9:14.628" v="185" actId="113"/>
          <ac:spMkLst>
            <pc:docMk/>
            <pc:sldMk cId="3291823332" sldId="274"/>
            <ac:spMk id="15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9:14.628" v="185" actId="113"/>
          <ac:spMkLst>
            <pc:docMk/>
            <pc:sldMk cId="3291823332" sldId="274"/>
            <ac:spMk id="16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9:39.445" v="187" actId="339"/>
          <ac:spMkLst>
            <pc:docMk/>
            <pc:sldMk cId="3291823332" sldId="274"/>
            <ac:spMk id="17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8:15.078" v="180"/>
          <ac:spMkLst>
            <pc:docMk/>
            <pc:sldMk cId="3291823332" sldId="274"/>
            <ac:spMk id="20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9:55.018" v="192" actId="20577"/>
          <ac:spMkLst>
            <pc:docMk/>
            <pc:sldMk cId="3291823332" sldId="274"/>
            <ac:spMk id="22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08:15.078" v="180"/>
          <ac:spMkLst>
            <pc:docMk/>
            <pc:sldMk cId="3291823332" sldId="274"/>
            <ac:spMk id="2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4:07.109" v="254" actId="1036"/>
          <ac:spMkLst>
            <pc:docMk/>
            <pc:sldMk cId="3291823332" sldId="274"/>
            <ac:spMk id="25" creationId="{A386D5B3-A040-CFEC-7967-D0118178FF67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34" creationId="{05E51A9D-D516-F426-ADA2-F42C0AA26C4E}"/>
          </ac:spMkLst>
        </pc:spChg>
        <pc:spChg chg="add mod">
          <ac:chgData name="Angelica Salele-Sefo" userId="041e0fa4-c3b8-4b13-bb07-685f52697b19" providerId="ADAL" clId="{43E7F59F-63BA-417B-BBAF-AAF701CA8DE6}" dt="2026-05-31T13:09:14.628" v="185" actId="113"/>
          <ac:spMkLst>
            <pc:docMk/>
            <pc:sldMk cId="3291823332" sldId="274"/>
            <ac:spMk id="35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08:49.172" v="182" actId="207"/>
          <ac:spMkLst>
            <pc:docMk/>
            <pc:sldMk cId="3291823332" sldId="274"/>
            <ac:spMk id="3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39" creationId="{1CC715BB-A222-D95B-8E01-E918F3DA9BC1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41" creationId="{247B0276-5418-74C8-8A6C-B1263EDE5E52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47" creationId="{4C9E91D0-7B84-F81D-A9F9-79F53D7596A3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49" creationId="{7352C588-F0E9-C913-1534-079A6946023E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53" creationId="{C0E78A78-D93C-0E8B-8F0E-F990E1D865C1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55" creationId="{9A40B814-B391-CF88-DEDB-74AC62D702CA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57" creationId="{B18DF8FD-FAF7-9766-BD3A-17AF9B511F06}"/>
          </ac:spMkLst>
        </pc:spChg>
        <pc:spChg chg="del">
          <ac:chgData name="Angelica Salele-Sefo" userId="041e0fa4-c3b8-4b13-bb07-685f52697b19" providerId="ADAL" clId="{43E7F59F-63BA-417B-BBAF-AAF701CA8DE6}" dt="2026-05-31T13:08:14.218" v="179" actId="478"/>
          <ac:spMkLst>
            <pc:docMk/>
            <pc:sldMk cId="3291823332" sldId="274"/>
            <ac:spMk id="59" creationId="{A63CE3D3-0DF9-19DA-8BC3-096EA466E4D7}"/>
          </ac:spMkLst>
        </pc:spChg>
      </pc:sldChg>
      <pc:sldChg chg="addSp delSp modSp add mod">
        <pc:chgData name="Angelica Salele-Sefo" userId="041e0fa4-c3b8-4b13-bb07-685f52697b19" providerId="ADAL" clId="{43E7F59F-63BA-417B-BBAF-AAF701CA8DE6}" dt="2026-05-31T13:40:07.622" v="577" actId="14100"/>
        <pc:sldMkLst>
          <pc:docMk/>
          <pc:sldMk cId="675655038" sldId="275"/>
        </pc:sldMkLst>
        <pc:spChg chg="mod">
          <ac:chgData name="Angelica Salele-Sefo" userId="041e0fa4-c3b8-4b13-bb07-685f52697b19" providerId="ADAL" clId="{43E7F59F-63BA-417B-BBAF-AAF701CA8DE6}" dt="2026-05-31T13:13:59.207" v="251" actId="1076"/>
          <ac:spMkLst>
            <pc:docMk/>
            <pc:sldMk cId="675655038" sldId="275"/>
            <ac:spMk id="4" creationId="{F1A1ECA9-4D90-D23E-A74B-D94F83596520}"/>
          </ac:spMkLst>
        </pc:spChg>
        <pc:spChg chg="add mod">
          <ac:chgData name="Angelica Salele-Sefo" userId="041e0fa4-c3b8-4b13-bb07-685f52697b19" providerId="ADAL" clId="{43E7F59F-63BA-417B-BBAF-AAF701CA8DE6}" dt="2026-05-31T13:40:07.622" v="577" actId="14100"/>
          <ac:spMkLst>
            <pc:docMk/>
            <pc:sldMk cId="675655038" sldId="275"/>
            <ac:spMk id="7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1:19.594" v="214"/>
          <ac:spMkLst>
            <pc:docMk/>
            <pc:sldMk cId="675655038" sldId="275"/>
            <ac:spMk id="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12" creationId="{72BBBE5F-6D83-17B4-E33E-BC2473CDC2D7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15" creationId="{D99EEC5C-952B-1065-4C38-8AD5F5E16A4C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16" creationId="{7F5CFB6A-D5C3-FE4C-AFB6-4EF89EF0D4EF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17" creationId="{D9868711-0E3B-D94D-8F72-25F040268D2D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18" creationId="{F29D16C4-96F4-F09E-FBC8-85675E95CF13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20" creationId="{434FB1DD-EF23-4DAA-ED02-6FA3052BF0C4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21" creationId="{2EF73599-96AE-5DE7-DB5B-9D098CF28C5E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24" creationId="{87A547D3-A9DE-F26A-599C-F0FA60D96720}"/>
          </ac:spMkLst>
        </pc:spChg>
        <pc:spChg chg="add mod">
          <ac:chgData name="Angelica Salele-Sefo" userId="041e0fa4-c3b8-4b13-bb07-685f52697b19" providerId="ADAL" clId="{43E7F59F-63BA-417B-BBAF-AAF701CA8DE6}" dt="2026-05-31T13:11:19.594" v="214"/>
          <ac:spMkLst>
            <pc:docMk/>
            <pc:sldMk cId="675655038" sldId="275"/>
            <ac:spMk id="34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35" creationId="{01B12ADA-7C2D-E8AA-9E6F-CB8A2352A25D}"/>
          </ac:spMkLst>
        </pc:spChg>
        <pc:spChg chg="del">
          <ac:chgData name="Angelica Salele-Sefo" userId="041e0fa4-c3b8-4b13-bb07-685f52697b19" providerId="ADAL" clId="{43E7F59F-63BA-417B-BBAF-AAF701CA8DE6}" dt="2026-05-31T13:11:17.841" v="213" actId="478"/>
          <ac:spMkLst>
            <pc:docMk/>
            <pc:sldMk cId="675655038" sldId="275"/>
            <ac:spMk id="36" creationId="{E403B553-3A9B-1768-1FB9-3295AA9F94DE}"/>
          </ac:spMkLst>
        </pc:spChg>
        <pc:spChg chg="add mod">
          <ac:chgData name="Angelica Salele-Sefo" userId="041e0fa4-c3b8-4b13-bb07-685f52697b19" providerId="ADAL" clId="{43E7F59F-63BA-417B-BBAF-AAF701CA8DE6}" dt="2026-05-31T13:11:19.594" v="214"/>
          <ac:spMkLst>
            <pc:docMk/>
            <pc:sldMk cId="675655038" sldId="275"/>
            <ac:spMk id="37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9:33.122" v="574" actId="207"/>
          <ac:spMkLst>
            <pc:docMk/>
            <pc:sldMk cId="675655038" sldId="275"/>
            <ac:spMk id="52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1:19.594" v="214"/>
          <ac:spMkLst>
            <pc:docMk/>
            <pc:sldMk cId="675655038" sldId="275"/>
            <ac:spMk id="53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1:44.248" v="226" actId="20577"/>
          <ac:spMkLst>
            <pc:docMk/>
            <pc:sldMk cId="675655038" sldId="275"/>
            <ac:spMk id="5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39:44.788" v="575" actId="207"/>
          <ac:spMkLst>
            <pc:docMk/>
            <pc:sldMk cId="675655038" sldId="275"/>
            <ac:spMk id="55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1:19.594" v="214"/>
          <ac:spMkLst>
            <pc:docMk/>
            <pc:sldMk cId="675655038" sldId="275"/>
            <ac:spMk id="56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9:55.236" v="576" actId="207"/>
          <ac:spMkLst>
            <pc:docMk/>
            <pc:sldMk cId="675655038" sldId="275"/>
            <ac:spMk id="58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9:44.788" v="575" actId="207"/>
          <ac:spMkLst>
            <pc:docMk/>
            <pc:sldMk cId="675655038" sldId="275"/>
            <ac:spMk id="61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39:55.236" v="576" actId="207"/>
          <ac:spMkLst>
            <pc:docMk/>
            <pc:sldMk cId="675655038" sldId="275"/>
            <ac:spMk id="6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1:47.949" v="229" actId="20577"/>
          <ac:spMkLst>
            <pc:docMk/>
            <pc:sldMk cId="675655038" sldId="275"/>
            <ac:spMk id="66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9:44.788" v="575" actId="207"/>
          <ac:spMkLst>
            <pc:docMk/>
            <pc:sldMk cId="675655038" sldId="275"/>
            <ac:spMk id="67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9:55.236" v="576" actId="207"/>
          <ac:spMkLst>
            <pc:docMk/>
            <pc:sldMk cId="675655038" sldId="275"/>
            <ac:spMk id="70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1:19.594" v="214"/>
          <ac:spMkLst>
            <pc:docMk/>
            <pc:sldMk cId="675655038" sldId="275"/>
            <ac:spMk id="72" creationId="{00000000-0000-0000-0000-000000000000}"/>
          </ac:spMkLst>
        </pc:spChg>
      </pc:sldChg>
      <pc:sldChg chg="addSp delSp modSp add mod setBg">
        <pc:chgData name="Angelica Salele-Sefo" userId="041e0fa4-c3b8-4b13-bb07-685f52697b19" providerId="ADAL" clId="{43E7F59F-63BA-417B-BBAF-AAF701CA8DE6}" dt="2026-05-31T13:37:31.930" v="560" actId="208"/>
        <pc:sldMkLst>
          <pc:docMk/>
          <pc:sldMk cId="2160492999" sldId="276"/>
        </pc:sldMkLst>
        <pc:spChg chg="del">
          <ac:chgData name="Angelica Salele-Sefo" userId="041e0fa4-c3b8-4b13-bb07-685f52697b19" providerId="ADAL" clId="{43E7F59F-63BA-417B-BBAF-AAF701CA8DE6}" dt="2026-05-31T13:12:47.397" v="244" actId="478"/>
          <ac:spMkLst>
            <pc:docMk/>
            <pc:sldMk cId="2160492999" sldId="276"/>
            <ac:spMk id="4" creationId="{B96A0332-21DA-DDCB-6E10-0EF839C95C4D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6" creationId="{27D1D013-14B5-6935-79DA-7D51EAD77734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7" creationId="{186EA26B-AC39-108A-44E7-54908FA94100}"/>
          </ac:spMkLst>
        </pc:spChg>
        <pc:spChg chg="mod">
          <ac:chgData name="Angelica Salele-Sefo" userId="041e0fa4-c3b8-4b13-bb07-685f52697b19" providerId="ADAL" clId="{43E7F59F-63BA-417B-BBAF-AAF701CA8DE6}" dt="2026-05-31T13:13:03.426" v="246" actId="207"/>
          <ac:spMkLst>
            <pc:docMk/>
            <pc:sldMk cId="2160492999" sldId="276"/>
            <ac:spMk id="10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33:02.976" v="432" actId="478"/>
          <ac:spMkLst>
            <pc:docMk/>
            <pc:sldMk cId="2160492999" sldId="276"/>
            <ac:spMk id="11" creationId="{00000000-0000-0000-0000-000000000000}"/>
          </ac:spMkLst>
        </pc:spChg>
        <pc:spChg chg="add del mod">
          <ac:chgData name="Angelica Salele-Sefo" userId="041e0fa4-c3b8-4b13-bb07-685f52697b19" providerId="ADAL" clId="{43E7F59F-63BA-417B-BBAF-AAF701CA8DE6}" dt="2026-05-31T13:33:27.215" v="438" actId="478"/>
          <ac:spMkLst>
            <pc:docMk/>
            <pc:sldMk cId="2160492999" sldId="276"/>
            <ac:spMk id="12" creationId="{00000000-0000-0000-0000-000000000000}"/>
          </ac:spMkLst>
        </pc:spChg>
        <pc:spChg chg="add del mod">
          <ac:chgData name="Angelica Salele-Sefo" userId="041e0fa4-c3b8-4b13-bb07-685f52697b19" providerId="ADAL" clId="{43E7F59F-63BA-417B-BBAF-AAF701CA8DE6}" dt="2026-05-31T13:33:31.199" v="439" actId="478"/>
          <ac:spMkLst>
            <pc:docMk/>
            <pc:sldMk cId="2160492999" sldId="276"/>
            <ac:spMk id="13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4:49.166" v="501" actId="113"/>
          <ac:spMkLst>
            <pc:docMk/>
            <pc:sldMk cId="2160492999" sldId="276"/>
            <ac:spMk id="14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7:19.912" v="559" actId="208"/>
          <ac:spMkLst>
            <pc:docMk/>
            <pc:sldMk cId="2160492999" sldId="276"/>
            <ac:spMk id="15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2:43.537" v="243"/>
          <ac:spMkLst>
            <pc:docMk/>
            <pc:sldMk cId="2160492999" sldId="276"/>
            <ac:spMk id="17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2:43.537" v="243"/>
          <ac:spMkLst>
            <pc:docMk/>
            <pc:sldMk cId="2160492999" sldId="276"/>
            <ac:spMk id="18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35:23.025" v="502" actId="339"/>
          <ac:spMkLst>
            <pc:docMk/>
            <pc:sldMk cId="2160492999" sldId="276"/>
            <ac:spMk id="19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35:23.025" v="502" actId="339"/>
          <ac:spMkLst>
            <pc:docMk/>
            <pc:sldMk cId="2160492999" sldId="276"/>
            <ac:spMk id="21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35:23.025" v="502" actId="339"/>
          <ac:spMkLst>
            <pc:docMk/>
            <pc:sldMk cId="2160492999" sldId="276"/>
            <ac:spMk id="23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35:23.025" v="502" actId="339"/>
          <ac:spMkLst>
            <pc:docMk/>
            <pc:sldMk cId="2160492999" sldId="276"/>
            <ac:spMk id="25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2:43.537" v="243"/>
          <ac:spMkLst>
            <pc:docMk/>
            <pc:sldMk cId="2160492999" sldId="276"/>
            <ac:spMk id="26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5:23.025" v="502" actId="339"/>
          <ac:spMkLst>
            <pc:docMk/>
            <pc:sldMk cId="2160492999" sldId="276"/>
            <ac:spMk id="27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2:43.537" v="243"/>
          <ac:spMkLst>
            <pc:docMk/>
            <pc:sldMk cId="2160492999" sldId="276"/>
            <ac:spMk id="28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6:17.448" v="556" actId="20577"/>
          <ac:spMkLst>
            <pc:docMk/>
            <pc:sldMk cId="2160492999" sldId="276"/>
            <ac:spMk id="29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4:39.496" v="262"/>
          <ac:spMkLst>
            <pc:docMk/>
            <pc:sldMk cId="2160492999" sldId="276"/>
            <ac:spMk id="30" creationId="{9A71705F-9F7B-8E3F-34E9-F8D30C287FC6}"/>
          </ac:spMkLst>
        </pc:spChg>
        <pc:spChg chg="del mod">
          <ac:chgData name="Angelica Salele-Sefo" userId="041e0fa4-c3b8-4b13-bb07-685f52697b19" providerId="ADAL" clId="{43E7F59F-63BA-417B-BBAF-AAF701CA8DE6}" dt="2026-05-31T13:33:07.498" v="434" actId="478"/>
          <ac:spMkLst>
            <pc:docMk/>
            <pc:sldMk cId="2160492999" sldId="276"/>
            <ac:spMk id="35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34:46.942" v="500" actId="113"/>
          <ac:spMkLst>
            <pc:docMk/>
            <pc:sldMk cId="2160492999" sldId="276"/>
            <ac:spMk id="36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44" creationId="{719277D2-2160-E37D-B404-9CCA340CB8B3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45" creationId="{A2BE9A95-9C5C-571A-E4A1-6B95F0D83831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58" creationId="{24674B0D-0692-A2F1-E62C-DDA564F8D6F7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59" creationId="{B064CB2F-6E47-74AD-CC6B-4D3F131120AB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63" creationId="{3E4020AE-8217-2FA5-08BF-E622EC2EA7F1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67" creationId="{74902391-331E-238A-8E88-AA955122D99F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69" creationId="{7D1B02C3-DE70-7DC1-1AD7-79FF93EDECB6}"/>
          </ac:spMkLst>
        </pc:spChg>
        <pc:spChg chg="del">
          <ac:chgData name="Angelica Salele-Sefo" userId="041e0fa4-c3b8-4b13-bb07-685f52697b19" providerId="ADAL" clId="{43E7F59F-63BA-417B-BBAF-AAF701CA8DE6}" dt="2026-05-31T13:12:42.542" v="242" actId="478"/>
          <ac:spMkLst>
            <pc:docMk/>
            <pc:sldMk cId="2160492999" sldId="276"/>
            <ac:spMk id="71" creationId="{87F0D2E8-D453-DE15-449F-37E6F062D948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76" creationId="{09F8147F-9AFB-1EA3-5433-0D7A1ED19EAA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77" creationId="{1A730B1D-9248-CFC6-30DA-2C23EC0E8281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78" creationId="{81D16438-5860-1A42-80A3-F2A6CA0972AF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79" creationId="{D5379389-9E2D-41C7-4F82-9146ACEF17FC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80" creationId="{A7769D5C-A22A-5E04-C2B8-2F930A6F595A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81" creationId="{A8D33126-042B-6591-8EE5-6D329BA46D8C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82" creationId="{FA1ED5FD-46DC-6539-9DA5-E07BE91067C2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83" creationId="{8A4CE2B5-7969-8AA7-4994-035F57D8D90D}"/>
          </ac:spMkLst>
        </pc:spChg>
        <pc:spChg chg="add mod">
          <ac:chgData name="Angelica Salele-Sefo" userId="041e0fa4-c3b8-4b13-bb07-685f52697b19" providerId="ADAL" clId="{43E7F59F-63BA-417B-BBAF-AAF701CA8DE6}" dt="2026-05-31T13:31:54.817" v="421"/>
          <ac:spMkLst>
            <pc:docMk/>
            <pc:sldMk cId="2160492999" sldId="276"/>
            <ac:spMk id="84" creationId="{49A8C0FD-4B9F-57C5-8E42-DCB86EABF34C}"/>
          </ac:spMkLst>
        </pc:spChg>
        <pc:picChg chg="add mod ord modCrop">
          <ac:chgData name="Angelica Salele-Sefo" userId="041e0fa4-c3b8-4b13-bb07-685f52697b19" providerId="ADAL" clId="{43E7F59F-63BA-417B-BBAF-AAF701CA8DE6}" dt="2026-05-31T13:36:44.323" v="557" actId="208"/>
          <ac:picMkLst>
            <pc:docMk/>
            <pc:sldMk cId="2160492999" sldId="276"/>
            <ac:picMk id="32" creationId="{FC5240EC-3CD9-2C29-6879-21E7ABEC7133}"/>
          </ac:picMkLst>
        </pc:picChg>
        <pc:picChg chg="add mod ord modCrop">
          <ac:chgData name="Angelica Salele-Sefo" userId="041e0fa4-c3b8-4b13-bb07-685f52697b19" providerId="ADAL" clId="{43E7F59F-63BA-417B-BBAF-AAF701CA8DE6}" dt="2026-05-31T13:37:31.930" v="560" actId="208"/>
          <ac:picMkLst>
            <pc:docMk/>
            <pc:sldMk cId="2160492999" sldId="276"/>
            <ac:picMk id="73" creationId="{005CDDC4-1980-A4CD-098E-A91EE39D6E86}"/>
          </ac:picMkLst>
        </pc:picChg>
        <pc:picChg chg="add del mod">
          <ac:chgData name="Angelica Salele-Sefo" userId="041e0fa4-c3b8-4b13-bb07-685f52697b19" providerId="ADAL" clId="{43E7F59F-63BA-417B-BBAF-AAF701CA8DE6}" dt="2026-05-31T13:31:53.492" v="420" actId="478"/>
          <ac:picMkLst>
            <pc:docMk/>
            <pc:sldMk cId="2160492999" sldId="276"/>
            <ac:picMk id="75" creationId="{1D9F3266-DB8C-F05C-B060-EF3566606396}"/>
          </ac:picMkLst>
        </pc:picChg>
        <pc:picChg chg="add mod">
          <ac:chgData name="Angelica Salele-Sefo" userId="041e0fa4-c3b8-4b13-bb07-685f52697b19" providerId="ADAL" clId="{43E7F59F-63BA-417B-BBAF-AAF701CA8DE6}" dt="2026-05-31T13:32:35.070" v="429" actId="1038"/>
          <ac:picMkLst>
            <pc:docMk/>
            <pc:sldMk cId="2160492999" sldId="276"/>
            <ac:picMk id="86" creationId="{63F2E1F0-0CC3-A5E5-D035-5445E68CCE79}"/>
          </ac:picMkLst>
        </pc:picChg>
      </pc:sldChg>
      <pc:sldChg chg="addSp delSp modSp add mod ord">
        <pc:chgData name="Angelica Salele-Sefo" userId="041e0fa4-c3b8-4b13-bb07-685f52697b19" providerId="ADAL" clId="{43E7F59F-63BA-417B-BBAF-AAF701CA8DE6}" dt="2026-05-31T13:17:00.794" v="285" actId="339"/>
        <pc:sldMkLst>
          <pc:docMk/>
          <pc:sldMk cId="1896482120" sldId="277"/>
        </pc:sldMkLst>
        <pc:spChg chg="mod">
          <ac:chgData name="Angelica Salele-Sefo" userId="041e0fa4-c3b8-4b13-bb07-685f52697b19" providerId="ADAL" clId="{43E7F59F-63BA-417B-BBAF-AAF701CA8DE6}" dt="2026-05-31T13:15:53.289" v="280" actId="339"/>
          <ac:spMkLst>
            <pc:docMk/>
            <pc:sldMk cId="1896482120" sldId="277"/>
            <ac:spMk id="11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5:57.225" v="281" actId="339"/>
          <ac:spMkLst>
            <pc:docMk/>
            <pc:sldMk cId="1896482120" sldId="277"/>
            <ac:spMk id="12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13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1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6:21.932" v="282" actId="339"/>
          <ac:spMkLst>
            <pc:docMk/>
            <pc:sldMk cId="1896482120" sldId="277"/>
            <ac:spMk id="15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7:00.794" v="285" actId="339"/>
          <ac:spMkLst>
            <pc:docMk/>
            <pc:sldMk cId="1896482120" sldId="277"/>
            <ac:spMk id="17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18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19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22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6:31.334" v="283" actId="339"/>
          <ac:spMkLst>
            <pc:docMk/>
            <pc:sldMk cId="1896482120" sldId="277"/>
            <ac:spMk id="23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7:00.794" v="285" actId="339"/>
          <ac:spMkLst>
            <pc:docMk/>
            <pc:sldMk cId="1896482120" sldId="277"/>
            <ac:spMk id="25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28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6:36.365" v="284" actId="339"/>
          <ac:spMkLst>
            <pc:docMk/>
            <pc:sldMk cId="1896482120" sldId="277"/>
            <ac:spMk id="30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7:00.794" v="285" actId="339"/>
          <ac:spMkLst>
            <pc:docMk/>
            <pc:sldMk cId="1896482120" sldId="277"/>
            <ac:spMk id="32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34" creationId="{68FA0E2B-66B6-5186-2EB0-256D1FD1B53A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35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39" creationId="{A43A6A4A-A208-7691-8DDE-A488B38F058F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40" creationId="{94A38E87-5C3E-8D36-217E-5E8C5837B8AD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41" creationId="{E90BFE56-7310-8CF5-AFE5-BD69F80E71B2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42" creationId="{AA79D0B7-4AB7-9117-482E-DE2A4DEB2256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43" creationId="{E1723005-AC9F-18DF-3464-BDFABC3FFBD3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52" creationId="{01BDE314-BE55-0698-15DB-7C0CACDF568D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54" creationId="{06331319-D825-C1E8-9B8B-0B4DF676E569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68" creationId="{2DBFCF44-4E2C-46BB-FE96-A1205D4970AB}"/>
          </ac:spMkLst>
        </pc:spChg>
        <pc:spChg chg="del">
          <ac:chgData name="Angelica Salele-Sefo" userId="041e0fa4-c3b8-4b13-bb07-685f52697b19" providerId="ADAL" clId="{43E7F59F-63BA-417B-BBAF-AAF701CA8DE6}" dt="2026-05-31T13:15:34.504" v="278" actId="478"/>
          <ac:spMkLst>
            <pc:docMk/>
            <pc:sldMk cId="1896482120" sldId="277"/>
            <ac:spMk id="69" creationId="{702A7281-C9AF-4CB2-03FC-FDDBD649B2A0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74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5:35.879" v="279"/>
          <ac:spMkLst>
            <pc:docMk/>
            <pc:sldMk cId="1896482120" sldId="277"/>
            <ac:spMk id="75" creationId="{00000000-0000-0000-0000-000000000000}"/>
          </ac:spMkLst>
        </pc:spChg>
      </pc:sldChg>
      <pc:sldChg chg="addSp delSp modSp add mod">
        <pc:chgData name="Angelica Salele-Sefo" userId="041e0fa4-c3b8-4b13-bb07-685f52697b19" providerId="ADAL" clId="{43E7F59F-63BA-417B-BBAF-AAF701CA8DE6}" dt="2026-05-31T13:20:05.793" v="339" actId="6549"/>
        <pc:sldMkLst>
          <pc:docMk/>
          <pc:sldMk cId="3852249584" sldId="278"/>
        </pc:sldMkLst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8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14" creationId="{2B3BCF7C-D869-D336-0B92-8F78BA0CA7A0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16" creationId="{99C9C3BF-A01E-FA4A-FC6A-26AA5581D406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20" creationId="{F2EF52CE-E53B-47FD-87A1-1C62156C6FF1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21" creationId="{350F03D1-78B1-B287-D059-6EBB73D7F603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22" creationId="{E42F9B4F-57C0-22E5-A5AA-1FAFF0E0DB94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26" creationId="{30C53BE3-CE2C-D387-9B9E-1EE2F134992A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27" creationId="{23E56963-A345-AAF9-29F5-A4FCD9B50F08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28" creationId="{FF77C273-C8D9-48A3-41D3-3D9BA1FDB0F4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37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19:46.341" v="338" actId="6549"/>
          <ac:spMkLst>
            <pc:docMk/>
            <pc:sldMk cId="3852249584" sldId="278"/>
            <ac:spMk id="39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44" creationId="{00000000-0000-0000-0000-000000000000}"/>
          </ac:spMkLst>
        </pc:spChg>
        <pc:spChg chg="mod">
          <ac:chgData name="Angelica Salele-Sefo" userId="041e0fa4-c3b8-4b13-bb07-685f52697b19" providerId="ADAL" clId="{43E7F59F-63BA-417B-BBAF-AAF701CA8DE6}" dt="2026-05-31T13:20:05.793" v="339" actId="6549"/>
          <ac:spMkLst>
            <pc:docMk/>
            <pc:sldMk cId="3852249584" sldId="278"/>
            <ac:spMk id="45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48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49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50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53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55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56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18:47.815" v="302" actId="339"/>
          <ac:spMkLst>
            <pc:docMk/>
            <pc:sldMk cId="3852249584" sldId="278"/>
            <ac:spMk id="61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74" creationId="{E984E5E2-AF9E-D487-D5C6-D2A29D7A8400}"/>
          </ac:spMkLst>
        </pc:spChg>
        <pc:spChg chg="del">
          <ac:chgData name="Angelica Salele-Sefo" userId="041e0fa4-c3b8-4b13-bb07-685f52697b19" providerId="ADAL" clId="{43E7F59F-63BA-417B-BBAF-AAF701CA8DE6}" dt="2026-05-31T13:17:56.481" v="300" actId="478"/>
          <ac:spMkLst>
            <pc:docMk/>
            <pc:sldMk cId="3852249584" sldId="278"/>
            <ac:spMk id="75" creationId="{DF17A623-04DC-75BC-9D6E-EF9833C1F050}"/>
          </ac:spMkLst>
        </pc:spChg>
      </pc:sldChg>
      <pc:sldChg chg="addSp delSp modSp add mod">
        <pc:chgData name="Angelica Salele-Sefo" userId="041e0fa4-c3b8-4b13-bb07-685f52697b19" providerId="ADAL" clId="{43E7F59F-63BA-417B-BBAF-AAF701CA8DE6}" dt="2026-05-31T13:26:16.818" v="395" actId="6549"/>
        <pc:sldMkLst>
          <pc:docMk/>
          <pc:sldMk cId="2377492549" sldId="279"/>
        </pc:sldMkLst>
        <pc:spChg chg="mod">
          <ac:chgData name="Angelica Salele-Sefo" userId="041e0fa4-c3b8-4b13-bb07-685f52697b19" providerId="ADAL" clId="{43E7F59F-63BA-417B-BBAF-AAF701CA8DE6}" dt="2026-05-31T13:25:57.284" v="393" actId="1076"/>
          <ac:spMkLst>
            <pc:docMk/>
            <pc:sldMk cId="2377492549" sldId="279"/>
            <ac:spMk id="4" creationId="{28BA2DD3-D40D-5907-EE81-D58CB345ECC3}"/>
          </ac:spMkLst>
        </pc:spChg>
        <pc:spChg chg="add mod">
          <ac:chgData name="Angelica Salele-Sefo" userId="041e0fa4-c3b8-4b13-bb07-685f52697b19" providerId="ADAL" clId="{43E7F59F-63BA-417B-BBAF-AAF701CA8DE6}" dt="2026-05-31T13:26:16.818" v="395" actId="6549"/>
          <ac:spMkLst>
            <pc:docMk/>
            <pc:sldMk cId="2377492549" sldId="279"/>
            <ac:spMk id="9" creationId="{00000000-0000-0000-0000-000000000000}"/>
          </ac:spMkLst>
        </pc:spChg>
        <pc:spChg chg="add del mod">
          <ac:chgData name="Angelica Salele-Sefo" userId="041e0fa4-c3b8-4b13-bb07-685f52697b19" providerId="ADAL" clId="{43E7F59F-63BA-417B-BBAF-AAF701CA8DE6}" dt="2026-05-31T13:22:48.489" v="362" actId="478"/>
          <ac:spMkLst>
            <pc:docMk/>
            <pc:sldMk cId="2377492549" sldId="279"/>
            <ac:spMk id="10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26:07.374" v="394" actId="1076"/>
          <ac:spMkLst>
            <pc:docMk/>
            <pc:sldMk cId="2377492549" sldId="279"/>
            <ac:spMk id="11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26:07.374" v="394" actId="1076"/>
          <ac:spMkLst>
            <pc:docMk/>
            <pc:sldMk cId="2377492549" sldId="279"/>
            <ac:spMk id="12" creationId="{00000000-0000-0000-0000-000000000000}"/>
          </ac:spMkLst>
        </pc:spChg>
        <pc:spChg chg="add del mod">
          <ac:chgData name="Angelica Salele-Sefo" userId="041e0fa4-c3b8-4b13-bb07-685f52697b19" providerId="ADAL" clId="{43E7F59F-63BA-417B-BBAF-AAF701CA8DE6}" dt="2026-05-31T13:22:46.138" v="361" actId="478"/>
          <ac:spMkLst>
            <pc:docMk/>
            <pc:sldMk cId="2377492549" sldId="279"/>
            <ac:spMk id="13" creationId="{00000000-0000-0000-0000-000000000000}"/>
          </ac:spMkLst>
        </pc:spChg>
        <pc:spChg chg="add del mod">
          <ac:chgData name="Angelica Salele-Sefo" userId="041e0fa4-c3b8-4b13-bb07-685f52697b19" providerId="ADAL" clId="{43E7F59F-63BA-417B-BBAF-AAF701CA8DE6}" dt="2026-05-31T13:25:34.697" v="390" actId="478"/>
          <ac:spMkLst>
            <pc:docMk/>
            <pc:sldMk cId="2377492549" sldId="279"/>
            <ac:spMk id="14" creationId="{00000000-0000-0000-0000-000000000000}"/>
          </ac:spMkLst>
        </pc:spChg>
        <pc:spChg chg="add del mod">
          <ac:chgData name="Angelica Salele-Sefo" userId="041e0fa4-c3b8-4b13-bb07-685f52697b19" providerId="ADAL" clId="{43E7F59F-63BA-417B-BBAF-AAF701CA8DE6}" dt="2026-05-31T13:25:30.565" v="389" actId="478"/>
          <ac:spMkLst>
            <pc:docMk/>
            <pc:sldMk cId="2377492549" sldId="279"/>
            <ac:spMk id="15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25:52.293" v="392" actId="1076"/>
          <ac:spMkLst>
            <pc:docMk/>
            <pc:sldMk cId="2377492549" sldId="279"/>
            <ac:spMk id="16" creationId="{00000000-0000-0000-0000-000000000000}"/>
          </ac:spMkLst>
        </pc:spChg>
        <pc:spChg chg="add mod">
          <ac:chgData name="Angelica Salele-Sefo" userId="041e0fa4-c3b8-4b13-bb07-685f52697b19" providerId="ADAL" clId="{43E7F59F-63BA-417B-BBAF-AAF701CA8DE6}" dt="2026-05-31T13:25:52.293" v="392" actId="1076"/>
          <ac:spMkLst>
            <pc:docMk/>
            <pc:sldMk cId="2377492549" sldId="279"/>
            <ac:spMk id="17" creationId="{00000000-0000-0000-0000-000000000000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34" creationId="{09942C35-A528-1E07-22E9-BA094400EEB7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38" creationId="{3C25746E-303E-2C5F-60DC-113E443E5057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39" creationId="{BCCC0E3B-3340-1005-0743-BAF60878C33A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45" creationId="{4C5978A2-39F0-C0BE-1D8A-08728E23E250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47" creationId="{27587907-B1F7-BC39-F003-C36BC862FB61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48" creationId="{ABFC3240-0DF8-CCCE-A59B-4E01E6397CD7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51" creationId="{8D6AD415-3B49-F321-A90F-B915643B5EC4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56" creationId="{BCD3E838-5217-FEB0-4BE8-5D141890681C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59" creationId="{99964163-E7FB-7E91-E481-28C569DEF60D}"/>
          </ac:spMkLst>
        </pc:spChg>
        <pc:spChg chg="del">
          <ac:chgData name="Angelica Salele-Sefo" userId="041e0fa4-c3b8-4b13-bb07-685f52697b19" providerId="ADAL" clId="{43E7F59F-63BA-417B-BBAF-AAF701CA8DE6}" dt="2026-05-31T13:21:06.749" v="345" actId="478"/>
          <ac:spMkLst>
            <pc:docMk/>
            <pc:sldMk cId="2377492549" sldId="279"/>
            <ac:spMk id="63" creationId="{E6FACE9E-8037-DCAC-DE74-2F72247D1411}"/>
          </ac:spMkLst>
        </pc:spChg>
      </pc:sldChg>
      <pc:sldMasterChg chg="delSldLayout">
        <pc:chgData name="Angelica Salele-Sefo" userId="041e0fa4-c3b8-4b13-bb07-685f52697b19" providerId="ADAL" clId="{43E7F59F-63BA-417B-BBAF-AAF701CA8DE6}" dt="2026-05-31T13:25:36.888" v="391" actId="47"/>
        <pc:sldMasterMkLst>
          <pc:docMk/>
          <pc:sldMasterMk cId="0" sldId="2147483648"/>
        </pc:sldMasterMkLst>
        <pc:sldLayoutChg chg="del">
          <pc:chgData name="Angelica Salele-Sefo" userId="041e0fa4-c3b8-4b13-bb07-685f52697b19" providerId="ADAL" clId="{43E7F59F-63BA-417B-BBAF-AAF701CA8DE6}" dt="2026-05-31T13:25:36.888" v="391" actId="47"/>
          <pc:sldLayoutMkLst>
            <pc:docMk/>
            <pc:sldMasterMk cId="0" sldId="2147483648"/>
            <pc:sldLayoutMk cId="2799175016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24DC0-F717-497C-BE27-C0897C78BB46}" type="datetimeFigureOut">
              <a:rPr lang="en-AU" smtClean="0"/>
              <a:t>1/06/2026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7D1AA-BF12-4B00-9404-5F63564C1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95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87439" y="6828209"/>
            <a:ext cx="3447617" cy="3252732"/>
          </a:xfrm>
          <a:custGeom>
            <a:avLst/>
            <a:gdLst/>
            <a:ahLst/>
            <a:cxnLst/>
            <a:rect l="l" t="t" r="r" b="b"/>
            <a:pathLst>
              <a:path w="3447617" h="3252732">
                <a:moveTo>
                  <a:pt x="0" y="0"/>
                </a:moveTo>
                <a:lnTo>
                  <a:pt x="3447617" y="0"/>
                </a:lnTo>
                <a:lnTo>
                  <a:pt x="3447617" y="3252732"/>
                </a:lnTo>
                <a:lnTo>
                  <a:pt x="0" y="32527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613309" y="3613309"/>
            <a:ext cx="10287000" cy="3060382"/>
          </a:xfrm>
          <a:custGeom>
            <a:avLst/>
            <a:gdLst/>
            <a:ahLst/>
            <a:cxnLst/>
            <a:rect l="l" t="t" r="r" b="b"/>
            <a:pathLst>
              <a:path w="10287000" h="3060382">
                <a:moveTo>
                  <a:pt x="0" y="0"/>
                </a:moveTo>
                <a:lnTo>
                  <a:pt x="10287000" y="0"/>
                </a:lnTo>
                <a:lnTo>
                  <a:pt x="10287000" y="3060382"/>
                </a:lnTo>
                <a:lnTo>
                  <a:pt x="0" y="30603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6168033" y="416627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8" y="0"/>
                </a:lnTo>
                <a:lnTo>
                  <a:pt x="1631678" y="1771747"/>
                </a:lnTo>
                <a:lnTo>
                  <a:pt x="0" y="1771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3BDA69-B0B7-8CA7-E7F5-56A26DECE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7100" y="2963650"/>
            <a:ext cx="11353800" cy="25908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Aptos Black" panose="020B0004020202020204" pitchFamily="34" charset="0"/>
              </a:rPr>
              <a:t>Communications &amp; Engagement Strategy</a:t>
            </a:r>
            <a:endParaRPr lang="en-AU" sz="8000" dirty="0">
              <a:solidFill>
                <a:schemeClr val="tx2">
                  <a:lumMod val="75000"/>
                </a:schemeClr>
              </a:solidFill>
              <a:latin typeface="Aptos Black" panose="020B00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4D517AA-62F7-99C3-F59F-CDCDB969C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2600" y="7962900"/>
            <a:ext cx="8077200" cy="1752600"/>
          </a:xfrm>
        </p:spPr>
        <p:txBody>
          <a:bodyPr/>
          <a:lstStyle/>
          <a:p>
            <a:r>
              <a:rPr lang="en-US" kern="0" spc="400" dirty="0">
                <a:solidFill>
                  <a:srgbClr val="7FB3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FOURTH STEERING COMMITTEE</a:t>
            </a:r>
            <a:r>
              <a:rPr lang="en-US" kern="0" spc="400">
                <a:solidFill>
                  <a:srgbClr val="7FB3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kern="0" spc="400" dirty="0">
                <a:solidFill>
                  <a:srgbClr val="7FB3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JUNE 2026</a:t>
            </a:r>
            <a:endParaRPr lang="en-US" dirty="0"/>
          </a:p>
          <a:p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17" name="Text 33">
            <a:extLst>
              <a:ext uri="{FF2B5EF4-FFF2-40B4-BE49-F238E27FC236}">
                <a16:creationId xmlns:a16="http://schemas.microsoft.com/office/drawing/2014/main" id="{4258B5C3-FF62-F5D5-290D-0FF4F2AC2EC4}"/>
              </a:ext>
            </a:extLst>
          </p:cNvPr>
          <p:cNvSpPr/>
          <p:nvPr/>
        </p:nvSpPr>
        <p:spPr>
          <a:xfrm>
            <a:off x="5486400" y="5463540"/>
            <a:ext cx="73152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0" b="1" dirty="0">
                <a:solidFill>
                  <a:srgbClr val="A632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– 2033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344A5-FB1D-58D6-45D9-B6664FC6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114883-8D9B-CC76-A0CD-5AB89D0A35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135E4F1-9914-E594-38A7-6938DA9F1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F872591-279C-2B46-24D5-B0B5F3F1D762}"/>
              </a:ext>
            </a:extLst>
          </p:cNvPr>
          <p:cNvSpPr/>
          <p:nvPr/>
        </p:nvSpPr>
        <p:spPr>
          <a:xfrm>
            <a:off x="16045739" y="177020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 1"/>
          <p:cNvSpPr/>
          <p:nvPr/>
        </p:nvSpPr>
        <p:spPr>
          <a:xfrm>
            <a:off x="731520" y="182880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Communications Action Plan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0" name="Text 2"/>
          <p:cNvSpPr/>
          <p:nvPr/>
        </p:nvSpPr>
        <p:spPr>
          <a:xfrm>
            <a:off x="731520" y="1188720"/>
            <a:ext cx="1554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i="1" dirty="0">
                <a:solidFill>
                  <a:schemeClr val="accent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strategic priorities driving the year ahead</a:t>
            </a:r>
            <a:endParaRPr lang="en-US" sz="2600" i="1" dirty="0">
              <a:solidFill>
                <a:schemeClr val="accent6"/>
              </a:solidFill>
            </a:endParaRPr>
          </a:p>
        </p:txBody>
      </p:sp>
      <p:sp>
        <p:nvSpPr>
          <p:cNvPr id="11" name="Shape 32"/>
          <p:cNvSpPr/>
          <p:nvPr/>
        </p:nvSpPr>
        <p:spPr>
          <a:xfrm>
            <a:off x="640080" y="2157984"/>
            <a:ext cx="8229600" cy="2377440"/>
          </a:xfrm>
          <a:prstGeom prst="rect">
            <a:avLst/>
          </a:prstGeom>
          <a:solidFill>
            <a:srgbClr val="A63228"/>
          </a:solidFill>
          <a:ln w="127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AU" sz="3600"/>
          </a:p>
        </p:txBody>
      </p:sp>
      <p:sp>
        <p:nvSpPr>
          <p:cNvPr id="35" name="Text 33"/>
          <p:cNvSpPr/>
          <p:nvPr/>
        </p:nvSpPr>
        <p:spPr>
          <a:xfrm>
            <a:off x="914400" y="2231136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kern="0" spc="400" dirty="0">
                <a:solidFill>
                  <a:srgbClr val="F4C5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Priority 1</a:t>
            </a:r>
            <a:endParaRPr lang="en-US" sz="2000" dirty="0"/>
          </a:p>
        </p:txBody>
      </p:sp>
      <p:sp>
        <p:nvSpPr>
          <p:cNvPr id="36" name="Text 34"/>
          <p:cNvSpPr/>
          <p:nvPr/>
        </p:nvSpPr>
        <p:spPr>
          <a:xfrm>
            <a:off x="914400" y="2779776"/>
            <a:ext cx="7680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Increase Investment Pledges</a:t>
            </a:r>
            <a:endParaRPr lang="en-US" sz="3200" dirty="0"/>
          </a:p>
        </p:txBody>
      </p:sp>
      <p:sp>
        <p:nvSpPr>
          <p:cNvPr id="12" name="Shape 35"/>
          <p:cNvSpPr/>
          <p:nvPr/>
        </p:nvSpPr>
        <p:spPr>
          <a:xfrm>
            <a:off x="9418320" y="2157984"/>
            <a:ext cx="8229600" cy="2377440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AU" sz="3600"/>
          </a:p>
        </p:txBody>
      </p:sp>
      <p:sp>
        <p:nvSpPr>
          <p:cNvPr id="13" name="Text 36"/>
          <p:cNvSpPr/>
          <p:nvPr/>
        </p:nvSpPr>
        <p:spPr>
          <a:xfrm>
            <a:off x="9692640" y="2231136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kern="0" spc="400" dirty="0">
                <a:solidFill>
                  <a:srgbClr val="BDE4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Priority 2</a:t>
            </a:r>
            <a:endParaRPr lang="en-US" sz="2000" dirty="0"/>
          </a:p>
        </p:txBody>
      </p:sp>
      <p:sp>
        <p:nvSpPr>
          <p:cNvPr id="14" name="Text 37"/>
          <p:cNvSpPr/>
          <p:nvPr/>
        </p:nvSpPr>
        <p:spPr>
          <a:xfrm>
            <a:off x="9692640" y="2779776"/>
            <a:ext cx="7680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Strengthen Pacific NMHS Support</a:t>
            </a:r>
            <a:endParaRPr lang="en-US" sz="3200" dirty="0"/>
          </a:p>
        </p:txBody>
      </p:sp>
      <p:sp>
        <p:nvSpPr>
          <p:cNvPr id="15" name="Shape 38"/>
          <p:cNvSpPr/>
          <p:nvPr/>
        </p:nvSpPr>
        <p:spPr>
          <a:xfrm>
            <a:off x="640080" y="4846320"/>
            <a:ext cx="5394960" cy="694944"/>
          </a:xfrm>
          <a:prstGeom prst="rect">
            <a:avLst/>
          </a:prstGeom>
          <a:solidFill>
            <a:srgbClr val="1D3A6A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16" name="Text 39"/>
          <p:cNvSpPr/>
          <p:nvPr/>
        </p:nvSpPr>
        <p:spPr>
          <a:xfrm>
            <a:off x="822960" y="4882896"/>
            <a:ext cx="50292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Q2 2026</a:t>
            </a:r>
            <a:endParaRPr lang="en-US" sz="2200" dirty="0"/>
          </a:p>
        </p:txBody>
      </p:sp>
      <p:sp>
        <p:nvSpPr>
          <p:cNvPr id="17" name="Shape 40"/>
          <p:cNvSpPr/>
          <p:nvPr/>
        </p:nvSpPr>
        <p:spPr>
          <a:xfrm>
            <a:off x="640080" y="5541264"/>
            <a:ext cx="5394960" cy="3877056"/>
          </a:xfrm>
          <a:prstGeom prst="rect">
            <a:avLst/>
          </a:prstGeom>
          <a:solidFill>
            <a:srgbClr val="F2F4F6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18" name="Text 41"/>
          <p:cNvSpPr/>
          <p:nvPr/>
        </p:nvSpPr>
        <p:spPr>
          <a:xfrm>
            <a:off x="822960" y="5632704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Publish Strategy &amp; Branding Guide</a:t>
            </a:r>
            <a:endParaRPr lang="en-US" sz="1900" dirty="0"/>
          </a:p>
        </p:txBody>
      </p:sp>
      <p:sp>
        <p:nvSpPr>
          <p:cNvPr id="19" name="Text 42"/>
          <p:cNvSpPr/>
          <p:nvPr/>
        </p:nvSpPr>
        <p:spPr>
          <a:xfrm>
            <a:off x="822960" y="6391656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WRP Investment Case brief</a:t>
            </a:r>
            <a:endParaRPr lang="en-US" sz="1900" dirty="0"/>
          </a:p>
        </p:txBody>
      </p:sp>
      <p:sp>
        <p:nvSpPr>
          <p:cNvPr id="20" name="Text 43"/>
          <p:cNvSpPr/>
          <p:nvPr/>
        </p:nvSpPr>
        <p:spPr>
          <a:xfrm>
            <a:off x="822960" y="7150608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asset library &amp; Canva brand kit</a:t>
            </a:r>
            <a:endParaRPr lang="en-US" sz="1900" dirty="0"/>
          </a:p>
        </p:txBody>
      </p:sp>
      <p:sp>
        <p:nvSpPr>
          <p:cNvPr id="21" name="Text 44"/>
          <p:cNvSpPr/>
          <p:nvPr/>
        </p:nvSpPr>
        <p:spPr>
          <a:xfrm>
            <a:off x="822960" y="790956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Brief NMHS comms contacts</a:t>
            </a:r>
            <a:endParaRPr lang="en-US" sz="1900" dirty="0"/>
          </a:p>
        </p:txBody>
      </p:sp>
      <p:sp>
        <p:nvSpPr>
          <p:cNvPr id="22" name="Text 45"/>
          <p:cNvSpPr/>
          <p:nvPr/>
        </p:nvSpPr>
        <p:spPr>
          <a:xfrm>
            <a:off x="822960" y="8668512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SC4 Champion messaging toolkit</a:t>
            </a:r>
            <a:endParaRPr lang="en-US" sz="1900" dirty="0"/>
          </a:p>
        </p:txBody>
      </p:sp>
      <p:sp>
        <p:nvSpPr>
          <p:cNvPr id="23" name="Shape 46"/>
          <p:cNvSpPr/>
          <p:nvPr/>
        </p:nvSpPr>
        <p:spPr>
          <a:xfrm>
            <a:off x="6345936" y="4846320"/>
            <a:ext cx="5394960" cy="694944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24" name="Text 47"/>
          <p:cNvSpPr/>
          <p:nvPr/>
        </p:nvSpPr>
        <p:spPr>
          <a:xfrm>
            <a:off x="6528816" y="4882896"/>
            <a:ext cx="50292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Q3 2026</a:t>
            </a:r>
            <a:endParaRPr lang="en-US" sz="2200" dirty="0"/>
          </a:p>
        </p:txBody>
      </p:sp>
      <p:sp>
        <p:nvSpPr>
          <p:cNvPr id="25" name="Shape 48"/>
          <p:cNvSpPr/>
          <p:nvPr/>
        </p:nvSpPr>
        <p:spPr>
          <a:xfrm>
            <a:off x="6345936" y="5541264"/>
            <a:ext cx="5394960" cy="3877056"/>
          </a:xfrm>
          <a:prstGeom prst="rect">
            <a:avLst/>
          </a:prstGeom>
          <a:solidFill>
            <a:srgbClr val="F2F4F6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26" name="Text 49"/>
          <p:cNvSpPr/>
          <p:nvPr/>
        </p:nvSpPr>
        <p:spPr>
          <a:xfrm>
            <a:off x="6528816" y="5632704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3A8C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PMC8 comms package</a:t>
            </a:r>
            <a:endParaRPr lang="en-US" sz="1900" dirty="0"/>
          </a:p>
        </p:txBody>
      </p:sp>
      <p:sp>
        <p:nvSpPr>
          <p:cNvPr id="27" name="Text 50"/>
          <p:cNvSpPr/>
          <p:nvPr/>
        </p:nvSpPr>
        <p:spPr>
          <a:xfrm>
            <a:off x="6528816" y="6391656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3A8C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NMHS video testimonials</a:t>
            </a:r>
            <a:endParaRPr lang="en-US" sz="1900" dirty="0"/>
          </a:p>
        </p:txBody>
      </p:sp>
      <p:sp>
        <p:nvSpPr>
          <p:cNvPr id="28" name="Text 51"/>
          <p:cNvSpPr/>
          <p:nvPr/>
        </p:nvSpPr>
        <p:spPr>
          <a:xfrm>
            <a:off x="6528816" y="7150608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3A8C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GEDSI spotlight story</a:t>
            </a:r>
            <a:endParaRPr lang="en-US" sz="1900" dirty="0"/>
          </a:p>
        </p:txBody>
      </p:sp>
      <p:sp>
        <p:nvSpPr>
          <p:cNvPr id="29" name="Text 52"/>
          <p:cNvSpPr/>
          <p:nvPr/>
        </p:nvSpPr>
        <p:spPr>
          <a:xfrm>
            <a:off x="6528816" y="790956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3A8C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Mid-year sustainability snapshot for donors</a:t>
            </a:r>
            <a:endParaRPr lang="en-US" sz="1900" dirty="0"/>
          </a:p>
        </p:txBody>
      </p:sp>
      <p:sp>
        <p:nvSpPr>
          <p:cNvPr id="30" name="Shape 53"/>
          <p:cNvSpPr/>
          <p:nvPr/>
        </p:nvSpPr>
        <p:spPr>
          <a:xfrm>
            <a:off x="12051792" y="4846320"/>
            <a:ext cx="5394960" cy="694944"/>
          </a:xfrm>
          <a:prstGeom prst="rect">
            <a:avLst/>
          </a:prstGeom>
          <a:solidFill>
            <a:srgbClr val="A63228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31" name="Text 54"/>
          <p:cNvSpPr/>
          <p:nvPr/>
        </p:nvSpPr>
        <p:spPr>
          <a:xfrm>
            <a:off x="12234672" y="4882896"/>
            <a:ext cx="50292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Q4 2026</a:t>
            </a:r>
            <a:endParaRPr lang="en-US" sz="2200" dirty="0"/>
          </a:p>
        </p:txBody>
      </p:sp>
      <p:sp>
        <p:nvSpPr>
          <p:cNvPr id="32" name="Shape 55"/>
          <p:cNvSpPr/>
          <p:nvPr/>
        </p:nvSpPr>
        <p:spPr>
          <a:xfrm>
            <a:off x="12051792" y="5541264"/>
            <a:ext cx="5394960" cy="3877056"/>
          </a:xfrm>
          <a:prstGeom prst="rect">
            <a:avLst/>
          </a:prstGeom>
          <a:solidFill>
            <a:srgbClr val="F2F4F6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33" name="Text 56"/>
          <p:cNvSpPr/>
          <p:nvPr/>
        </p:nvSpPr>
        <p:spPr>
          <a:xfrm>
            <a:off x="12234672" y="5632704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A632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Annual Impact Report</a:t>
            </a:r>
            <a:endParaRPr lang="en-US" sz="1900" dirty="0"/>
          </a:p>
        </p:txBody>
      </p:sp>
      <p:sp>
        <p:nvSpPr>
          <p:cNvPr id="73" name="Text 57"/>
          <p:cNvSpPr/>
          <p:nvPr/>
        </p:nvSpPr>
        <p:spPr>
          <a:xfrm>
            <a:off x="12234672" y="6391656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A632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Stakeholder satisfaction survey</a:t>
            </a:r>
            <a:endParaRPr lang="en-US" sz="1900" dirty="0"/>
          </a:p>
        </p:txBody>
      </p:sp>
      <p:sp>
        <p:nvSpPr>
          <p:cNvPr id="74" name="Text 58"/>
          <p:cNvSpPr/>
          <p:nvPr/>
        </p:nvSpPr>
        <p:spPr>
          <a:xfrm>
            <a:off x="12234672" y="7150608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A632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NMHS country success stories</a:t>
            </a:r>
            <a:endParaRPr lang="en-US" sz="1900" dirty="0"/>
          </a:p>
        </p:txBody>
      </p:sp>
      <p:sp>
        <p:nvSpPr>
          <p:cNvPr id="75" name="Text 59"/>
          <p:cNvSpPr/>
          <p:nvPr/>
        </p:nvSpPr>
        <p:spPr>
          <a:xfrm>
            <a:off x="12234672" y="790956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A632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communications calendar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9648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DA9A5-3362-CCC8-5B1B-3A0DA5785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F10B97-B135-81CD-427B-538DA84C61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8823793-2599-C994-7EE6-EE1E155C45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2809D31-1BE1-2F62-29B4-0D9109A90174}"/>
              </a:ext>
            </a:extLst>
          </p:cNvPr>
          <p:cNvSpPr/>
          <p:nvPr/>
        </p:nvSpPr>
        <p:spPr>
          <a:xfrm>
            <a:off x="16045739" y="177020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 1"/>
          <p:cNvSpPr/>
          <p:nvPr/>
        </p:nvSpPr>
        <p:spPr>
          <a:xfrm>
            <a:off x="731520" y="182880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Governance, Monitoring &amp; Evaluation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" y="1188720"/>
            <a:ext cx="1554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i="1" dirty="0">
                <a:solidFill>
                  <a:schemeClr val="accent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Accountable, evidence-based, MERL-linked</a:t>
            </a:r>
            <a:endParaRPr lang="en-US" sz="2600" i="1" dirty="0">
              <a:solidFill>
                <a:schemeClr val="accent6"/>
              </a:solidFill>
            </a:endParaRPr>
          </a:p>
        </p:txBody>
      </p:sp>
      <p:sp>
        <p:nvSpPr>
          <p:cNvPr id="34" name="Text 32"/>
          <p:cNvSpPr/>
          <p:nvPr/>
        </p:nvSpPr>
        <p:spPr>
          <a:xfrm>
            <a:off x="640080" y="2194560"/>
            <a:ext cx="10058400" cy="6949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Governance &amp; Approval Flow</a:t>
            </a:r>
            <a:endParaRPr lang="en-US" sz="2600" dirty="0"/>
          </a:p>
        </p:txBody>
      </p:sp>
      <p:sp>
        <p:nvSpPr>
          <p:cNvPr id="7" name="Shape 33"/>
          <p:cNvSpPr/>
          <p:nvPr/>
        </p:nvSpPr>
        <p:spPr>
          <a:xfrm>
            <a:off x="640080" y="3017520"/>
            <a:ext cx="8046720" cy="804672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8" name="Text 34"/>
          <p:cNvSpPr/>
          <p:nvPr/>
        </p:nvSpPr>
        <p:spPr>
          <a:xfrm>
            <a:off x="1005840" y="3090672"/>
            <a:ext cx="7498080" cy="658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CKMO (drafts &amp; coordinates)</a:t>
            </a:r>
            <a:endParaRPr lang="en-US" sz="2000" dirty="0"/>
          </a:p>
        </p:txBody>
      </p:sp>
      <p:sp>
        <p:nvSpPr>
          <p:cNvPr id="37" name="Shape 35"/>
          <p:cNvSpPr/>
          <p:nvPr/>
        </p:nvSpPr>
        <p:spPr>
          <a:xfrm>
            <a:off x="4663440" y="3822192"/>
            <a:ext cx="0" cy="256032"/>
          </a:xfrm>
          <a:prstGeom prst="line">
            <a:avLst/>
          </a:prstGeom>
          <a:noFill/>
          <a:ln w="190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38" name="Shape 36"/>
          <p:cNvSpPr/>
          <p:nvPr/>
        </p:nvSpPr>
        <p:spPr>
          <a:xfrm>
            <a:off x="640080" y="4078224"/>
            <a:ext cx="8046720" cy="804672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39" name="Text 37"/>
          <p:cNvSpPr/>
          <p:nvPr/>
        </p:nvSpPr>
        <p:spPr>
          <a:xfrm>
            <a:off x="1005840" y="4151376"/>
            <a:ext cx="7498080" cy="658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PMU (input)</a:t>
            </a:r>
            <a:endParaRPr lang="en-US" sz="2000" dirty="0"/>
          </a:p>
        </p:txBody>
      </p:sp>
      <p:sp>
        <p:nvSpPr>
          <p:cNvPr id="40" name="Shape 38"/>
          <p:cNvSpPr/>
          <p:nvPr/>
        </p:nvSpPr>
        <p:spPr>
          <a:xfrm>
            <a:off x="4663440" y="4882896"/>
            <a:ext cx="0" cy="256032"/>
          </a:xfrm>
          <a:prstGeom prst="line">
            <a:avLst/>
          </a:prstGeom>
          <a:noFill/>
          <a:ln w="190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1" name="Shape 39"/>
          <p:cNvSpPr/>
          <p:nvPr/>
        </p:nvSpPr>
        <p:spPr>
          <a:xfrm>
            <a:off x="640080" y="5138928"/>
            <a:ext cx="8046720" cy="804672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2" name="Text 40"/>
          <p:cNvSpPr/>
          <p:nvPr/>
        </p:nvSpPr>
        <p:spPr>
          <a:xfrm>
            <a:off x="1005840" y="5212080"/>
            <a:ext cx="7498080" cy="658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WRP Programme Manager (review)</a:t>
            </a:r>
            <a:endParaRPr lang="en-US" sz="2000" dirty="0"/>
          </a:p>
        </p:txBody>
      </p:sp>
      <p:sp>
        <p:nvSpPr>
          <p:cNvPr id="43" name="Shape 41"/>
          <p:cNvSpPr/>
          <p:nvPr/>
        </p:nvSpPr>
        <p:spPr>
          <a:xfrm>
            <a:off x="4663440" y="5943600"/>
            <a:ext cx="0" cy="256032"/>
          </a:xfrm>
          <a:prstGeom prst="line">
            <a:avLst/>
          </a:prstGeom>
          <a:noFill/>
          <a:ln w="190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4" name="Shape 42"/>
          <p:cNvSpPr/>
          <p:nvPr/>
        </p:nvSpPr>
        <p:spPr>
          <a:xfrm>
            <a:off x="640080" y="6199632"/>
            <a:ext cx="8046720" cy="804672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5" name="Text 43"/>
          <p:cNvSpPr/>
          <p:nvPr/>
        </p:nvSpPr>
        <p:spPr>
          <a:xfrm>
            <a:off x="1005840" y="6272784"/>
            <a:ext cx="7498080" cy="658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SPREP Comms Division (clearance)</a:t>
            </a:r>
            <a:endParaRPr lang="en-US" sz="2000" dirty="0"/>
          </a:p>
        </p:txBody>
      </p:sp>
      <p:sp>
        <p:nvSpPr>
          <p:cNvPr id="46" name="Shape 44"/>
          <p:cNvSpPr/>
          <p:nvPr/>
        </p:nvSpPr>
        <p:spPr>
          <a:xfrm>
            <a:off x="4663440" y="7004304"/>
            <a:ext cx="0" cy="256032"/>
          </a:xfrm>
          <a:prstGeom prst="line">
            <a:avLst/>
          </a:prstGeom>
          <a:noFill/>
          <a:ln w="190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7" name="Shape 45"/>
          <p:cNvSpPr/>
          <p:nvPr/>
        </p:nvSpPr>
        <p:spPr>
          <a:xfrm>
            <a:off x="640080" y="7260336"/>
            <a:ext cx="8046720" cy="804672"/>
          </a:xfrm>
          <a:prstGeom prst="rect">
            <a:avLst/>
          </a:prstGeom>
          <a:solidFill>
            <a:srgbClr val="1D3A6A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8" name="Text 46"/>
          <p:cNvSpPr/>
          <p:nvPr/>
        </p:nvSpPr>
        <p:spPr>
          <a:xfrm>
            <a:off x="1005840" y="7333488"/>
            <a:ext cx="7498080" cy="658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Director CSI (final approval)</a:t>
            </a:r>
            <a:endParaRPr lang="en-US" sz="2000" dirty="0"/>
          </a:p>
        </p:txBody>
      </p:sp>
      <p:sp>
        <p:nvSpPr>
          <p:cNvPr id="49" name="Shape 47"/>
          <p:cNvSpPr/>
          <p:nvPr/>
        </p:nvSpPr>
        <p:spPr>
          <a:xfrm>
            <a:off x="9509760" y="2194560"/>
            <a:ext cx="0" cy="6949440"/>
          </a:xfrm>
          <a:prstGeom prst="line">
            <a:avLst/>
          </a:prstGeom>
          <a:noFill/>
          <a:ln w="1905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0" name="Text 48"/>
          <p:cNvSpPr/>
          <p:nvPr/>
        </p:nvSpPr>
        <p:spPr>
          <a:xfrm>
            <a:off x="9875520" y="2194560"/>
            <a:ext cx="7680960" cy="6949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Monitoring &amp; Evaluation Areas</a:t>
            </a:r>
            <a:endParaRPr lang="en-US" sz="2600" dirty="0"/>
          </a:p>
        </p:txBody>
      </p:sp>
      <p:sp>
        <p:nvSpPr>
          <p:cNvPr id="51" name="Shape 49"/>
          <p:cNvSpPr/>
          <p:nvPr/>
        </p:nvSpPr>
        <p:spPr>
          <a:xfrm>
            <a:off x="9875520" y="3017520"/>
            <a:ext cx="2011680" cy="804672"/>
          </a:xfrm>
          <a:prstGeom prst="rect">
            <a:avLst/>
          </a:prstGeom>
          <a:solidFill>
            <a:srgbClr val="1D3A6A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2" name="Text 50"/>
          <p:cNvSpPr/>
          <p:nvPr/>
        </p:nvSpPr>
        <p:spPr>
          <a:xfrm>
            <a:off x="9875520" y="3017520"/>
            <a:ext cx="2011680" cy="8046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Visibility</a:t>
            </a:r>
            <a:endParaRPr lang="en-US" sz="1700" dirty="0"/>
          </a:p>
        </p:txBody>
      </p:sp>
      <p:sp>
        <p:nvSpPr>
          <p:cNvPr id="53" name="Text 51"/>
          <p:cNvSpPr/>
          <p:nvPr/>
        </p:nvSpPr>
        <p:spPr>
          <a:xfrm>
            <a:off x="12070080" y="3072384"/>
            <a:ext cx="5486400" cy="731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Media mentions, social engagement, web traffic, newsletter open rates</a:t>
            </a:r>
            <a:endParaRPr lang="en-US" sz="1700" dirty="0"/>
          </a:p>
        </p:txBody>
      </p:sp>
      <p:sp>
        <p:nvSpPr>
          <p:cNvPr id="54" name="Shape 52"/>
          <p:cNvSpPr/>
          <p:nvPr/>
        </p:nvSpPr>
        <p:spPr>
          <a:xfrm>
            <a:off x="9875520" y="4078224"/>
            <a:ext cx="2011680" cy="804672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5" name="Text 53"/>
          <p:cNvSpPr/>
          <p:nvPr/>
        </p:nvSpPr>
        <p:spPr>
          <a:xfrm>
            <a:off x="9875520" y="4078224"/>
            <a:ext cx="2011680" cy="8046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</a:t>
            </a:r>
            <a:endParaRPr lang="en-US" sz="1700" dirty="0"/>
          </a:p>
        </p:txBody>
      </p:sp>
      <p:sp>
        <p:nvSpPr>
          <p:cNvPr id="56" name="Text 54"/>
          <p:cNvSpPr/>
          <p:nvPr/>
        </p:nvSpPr>
        <p:spPr>
          <a:xfrm>
            <a:off x="12070080" y="4133088"/>
            <a:ext cx="5486400" cy="731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Stakeholder surveys, community feedback integration rates (MERL C11/C12)</a:t>
            </a:r>
            <a:endParaRPr lang="en-US" sz="1700" dirty="0"/>
          </a:p>
        </p:txBody>
      </p:sp>
      <p:sp>
        <p:nvSpPr>
          <p:cNvPr id="57" name="Shape 55"/>
          <p:cNvSpPr/>
          <p:nvPr/>
        </p:nvSpPr>
        <p:spPr>
          <a:xfrm>
            <a:off x="9875520" y="5138928"/>
            <a:ext cx="2011680" cy="804672"/>
          </a:xfrm>
          <a:prstGeom prst="rect">
            <a:avLst/>
          </a:prstGeom>
          <a:solidFill>
            <a:srgbClr val="A63228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8" name="Text 56"/>
          <p:cNvSpPr/>
          <p:nvPr/>
        </p:nvSpPr>
        <p:spPr>
          <a:xfrm>
            <a:off x="9875520" y="5138928"/>
            <a:ext cx="2011680" cy="8046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Sustainability</a:t>
            </a:r>
            <a:endParaRPr lang="en-US" sz="1700" dirty="0"/>
          </a:p>
        </p:txBody>
      </p:sp>
      <p:sp>
        <p:nvSpPr>
          <p:cNvPr id="59" name="Text 57"/>
          <p:cNvSpPr/>
          <p:nvPr/>
        </p:nvSpPr>
        <p:spPr>
          <a:xfrm>
            <a:off x="12070080" y="5193792"/>
            <a:ext cx="5486400" cy="731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MHEWS in national budgets, funding predictability, asset uptime</a:t>
            </a:r>
            <a:endParaRPr lang="en-US" sz="1700" dirty="0"/>
          </a:p>
        </p:txBody>
      </p:sp>
      <p:sp>
        <p:nvSpPr>
          <p:cNvPr id="60" name="Shape 58"/>
          <p:cNvSpPr/>
          <p:nvPr/>
        </p:nvSpPr>
        <p:spPr>
          <a:xfrm>
            <a:off x="9875520" y="6199632"/>
            <a:ext cx="2011680" cy="804672"/>
          </a:xfrm>
          <a:prstGeom prst="rect">
            <a:avLst/>
          </a:prstGeom>
          <a:solidFill>
            <a:srgbClr val="8B5E3C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61" name="Text 59"/>
          <p:cNvSpPr/>
          <p:nvPr/>
        </p:nvSpPr>
        <p:spPr>
          <a:xfrm>
            <a:off x="9875520" y="6199632"/>
            <a:ext cx="2011680" cy="8046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Behavioural Change</a:t>
            </a:r>
            <a:endParaRPr lang="en-US" sz="1700" dirty="0"/>
          </a:p>
        </p:txBody>
      </p:sp>
      <p:sp>
        <p:nvSpPr>
          <p:cNvPr id="62" name="Text 60"/>
          <p:cNvSpPr/>
          <p:nvPr/>
        </p:nvSpPr>
        <p:spPr>
          <a:xfrm>
            <a:off x="12070080" y="6254496"/>
            <a:ext cx="5486400" cy="731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Case studies of warning use, evidence of preparedness actions</a:t>
            </a:r>
            <a:endParaRPr lang="en-US" sz="1700" dirty="0"/>
          </a:p>
        </p:txBody>
      </p:sp>
      <p:sp>
        <p:nvSpPr>
          <p:cNvPr id="63" name="Shape 61"/>
          <p:cNvSpPr/>
          <p:nvPr/>
        </p:nvSpPr>
        <p:spPr>
          <a:xfrm>
            <a:off x="9875520" y="7260336"/>
            <a:ext cx="2011680" cy="804672"/>
          </a:xfrm>
          <a:prstGeom prst="rect">
            <a:avLst/>
          </a:prstGeom>
          <a:solidFill>
            <a:srgbClr val="506080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64" name="Text 62"/>
          <p:cNvSpPr/>
          <p:nvPr/>
        </p:nvSpPr>
        <p:spPr>
          <a:xfrm>
            <a:off x="9875520" y="7260336"/>
            <a:ext cx="2011680" cy="8046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Inclusivity</a:t>
            </a:r>
            <a:endParaRPr lang="en-US" sz="1700" dirty="0"/>
          </a:p>
        </p:txBody>
      </p:sp>
      <p:sp>
        <p:nvSpPr>
          <p:cNvPr id="65" name="Text 63"/>
          <p:cNvSpPr/>
          <p:nvPr/>
        </p:nvSpPr>
        <p:spPr>
          <a:xfrm>
            <a:off x="12070080" y="7315200"/>
            <a:ext cx="5486400" cy="731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GEDSI checklist compliance, accessible formats (MERL B40/B41)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5224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A0DAE-0FA6-C755-C4C8-651E7CB4C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1C8DFB-AF8F-37EA-F8F1-ED3557FEC6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CA4A062-A734-922E-A191-29736C4CE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8BA2DD3-D40D-5907-EE81-D58CB345ECC3}"/>
              </a:ext>
            </a:extLst>
          </p:cNvPr>
          <p:cNvSpPr/>
          <p:nvPr/>
        </p:nvSpPr>
        <p:spPr>
          <a:xfrm>
            <a:off x="16230600" y="8266398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 2"/>
          <p:cNvSpPr/>
          <p:nvPr/>
        </p:nvSpPr>
        <p:spPr>
          <a:xfrm>
            <a:off x="2179121" y="710369"/>
            <a:ext cx="1549829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kern="0" spc="600" dirty="0">
                <a:solidFill>
                  <a:srgbClr val="A632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SC4 DECISION REQUIRED</a:t>
            </a:r>
            <a:endParaRPr lang="en-US" sz="3200" dirty="0"/>
          </a:p>
        </p:txBody>
      </p:sp>
      <p:sp>
        <p:nvSpPr>
          <p:cNvPr id="11" name="Text 4"/>
          <p:cNvSpPr/>
          <p:nvPr/>
        </p:nvSpPr>
        <p:spPr>
          <a:xfrm>
            <a:off x="1097280" y="3079783"/>
            <a:ext cx="3657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SC4 Decision 9.7.1: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2" name="Text 5"/>
          <p:cNvSpPr/>
          <p:nvPr/>
        </p:nvSpPr>
        <p:spPr>
          <a:xfrm>
            <a:off x="1097280" y="3416950"/>
            <a:ext cx="1609344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SC endorses the WRP Communications and Engagement Strategy 2026–2033, including its strategic outcome, five communications objectives, core narrative, engagement framework, GEDSI commitments, sustainability communications approach (Track 1 and Track 2), governance arrangements, and monitoring and evaluation framework.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16" name="Shape 9"/>
          <p:cNvSpPr/>
          <p:nvPr/>
        </p:nvSpPr>
        <p:spPr>
          <a:xfrm>
            <a:off x="0" y="6517927"/>
            <a:ext cx="18288000" cy="1499616"/>
          </a:xfrm>
          <a:prstGeom prst="rect">
            <a:avLst/>
          </a:prstGeom>
          <a:solidFill>
            <a:srgbClr val="A63228"/>
          </a:solidFill>
          <a:ln w="12700">
            <a:solidFill>
              <a:srgbClr val="A63228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17" name="Text 10"/>
          <p:cNvSpPr/>
          <p:nvPr/>
        </p:nvSpPr>
        <p:spPr>
          <a:xfrm>
            <a:off x="914400" y="6572791"/>
            <a:ext cx="1645920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Totō hau tōkiga nei, aua na tupulaga e </a:t>
            </a:r>
            <a:r>
              <a:rPr lang="en-US" sz="2600" b="1" i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fāi</a:t>
            </a:r>
            <a:r>
              <a:rPr lang="en-US" sz="26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</a:t>
            </a:r>
            <a:r>
              <a:rPr lang="en-US" sz="26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600" dirty="0"/>
          </a:p>
          <a:p>
            <a:pPr algn="ctr"/>
            <a:r>
              <a:rPr lang="en-US" sz="2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a seed today for future generations.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37749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4D32BA-3665-658B-E5EF-62DB8206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273291"/>
            <a:ext cx="13182600" cy="18570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Communications is a Sustainability Instrument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en-US" sz="3600" i="1" dirty="0">
                <a:solidFill>
                  <a:schemeClr val="accent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a visibility add-on: a strategic enabler</a:t>
            </a:r>
            <a:endParaRPr lang="en-AU" b="1" i="1" dirty="0">
              <a:solidFill>
                <a:schemeClr val="accent6"/>
              </a:solidFill>
              <a:latin typeface="Aptos Black" panose="020B0004020202020204" pitchFamily="34" charset="0"/>
            </a:endParaRPr>
          </a:p>
        </p:txBody>
      </p:sp>
      <p:sp>
        <p:nvSpPr>
          <p:cNvPr id="7" name="Shape 32">
            <a:extLst>
              <a:ext uri="{FF2B5EF4-FFF2-40B4-BE49-F238E27FC236}">
                <a16:creationId xmlns:a16="http://schemas.microsoft.com/office/drawing/2014/main" id="{64BC9FEF-23C5-B488-E8B7-AA0575A969ED}"/>
              </a:ext>
            </a:extLst>
          </p:cNvPr>
          <p:cNvSpPr/>
          <p:nvPr/>
        </p:nvSpPr>
        <p:spPr>
          <a:xfrm>
            <a:off x="731520" y="2286000"/>
            <a:ext cx="16824960" cy="2560320"/>
          </a:xfrm>
          <a:prstGeom prst="rect">
            <a:avLst/>
          </a:prstGeom>
          <a:solidFill>
            <a:schemeClr val="bg1"/>
          </a:solidFill>
          <a:ln w="12700">
            <a:solidFill>
              <a:srgbClr val="1D3A6A"/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AU" sz="3600"/>
          </a:p>
        </p:txBody>
      </p:sp>
      <p:sp>
        <p:nvSpPr>
          <p:cNvPr id="8" name="Text 33">
            <a:extLst>
              <a:ext uri="{FF2B5EF4-FFF2-40B4-BE49-F238E27FC236}">
                <a16:creationId xmlns:a16="http://schemas.microsoft.com/office/drawing/2014/main" id="{CB1CEF1F-DFFE-102E-A080-D1774282EADE}"/>
              </a:ext>
            </a:extLst>
          </p:cNvPr>
          <p:cNvSpPr/>
          <p:nvPr/>
        </p:nvSpPr>
        <p:spPr>
          <a:xfrm>
            <a:off x="1005840" y="2377440"/>
            <a:ext cx="16276320" cy="23774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 hydrometeorological and early warning services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trusted, understood, accessible, and sustainably supported;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strong two-way communication and stakeholder engagement.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Shape 34">
            <a:extLst>
              <a:ext uri="{FF2B5EF4-FFF2-40B4-BE49-F238E27FC236}">
                <a16:creationId xmlns:a16="http://schemas.microsoft.com/office/drawing/2014/main" id="{6F89CC2C-99CA-D08C-FE09-1E55DCDACFFA}"/>
              </a:ext>
            </a:extLst>
          </p:cNvPr>
          <p:cNvSpPr/>
          <p:nvPr/>
        </p:nvSpPr>
        <p:spPr>
          <a:xfrm>
            <a:off x="731520" y="5212080"/>
            <a:ext cx="5303520" cy="338328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AU" sz="3600"/>
          </a:p>
        </p:txBody>
      </p:sp>
      <p:sp>
        <p:nvSpPr>
          <p:cNvPr id="10" name="Shape 35">
            <a:extLst>
              <a:ext uri="{FF2B5EF4-FFF2-40B4-BE49-F238E27FC236}">
                <a16:creationId xmlns:a16="http://schemas.microsoft.com/office/drawing/2014/main" id="{489F1636-B697-3B96-4DAE-11DDF967E20A}"/>
              </a:ext>
            </a:extLst>
          </p:cNvPr>
          <p:cNvSpPr/>
          <p:nvPr/>
        </p:nvSpPr>
        <p:spPr>
          <a:xfrm>
            <a:off x="731520" y="5212080"/>
            <a:ext cx="5303520" cy="822960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11" name="Text 36">
            <a:extLst>
              <a:ext uri="{FF2B5EF4-FFF2-40B4-BE49-F238E27FC236}">
                <a16:creationId xmlns:a16="http://schemas.microsoft.com/office/drawing/2014/main" id="{4331802D-32A7-6D84-65FF-37315F1CD376}"/>
              </a:ext>
            </a:extLst>
          </p:cNvPr>
          <p:cNvSpPr/>
          <p:nvPr/>
        </p:nvSpPr>
        <p:spPr>
          <a:xfrm>
            <a:off x="914400" y="5266944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&amp; Ownership</a:t>
            </a:r>
            <a:endParaRPr lang="en-US" sz="2400" dirty="0"/>
          </a:p>
        </p:txBody>
      </p:sp>
      <p:sp>
        <p:nvSpPr>
          <p:cNvPr id="12" name="Text 37">
            <a:extLst>
              <a:ext uri="{FF2B5EF4-FFF2-40B4-BE49-F238E27FC236}">
                <a16:creationId xmlns:a16="http://schemas.microsoft.com/office/drawing/2014/main" id="{109ADA63-4DD1-76AA-1EF2-BC5748B96F03}"/>
              </a:ext>
            </a:extLst>
          </p:cNvPr>
          <p:cNvSpPr/>
          <p:nvPr/>
        </p:nvSpPr>
        <p:spPr>
          <a:xfrm>
            <a:off x="950976" y="6181344"/>
            <a:ext cx="48463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 nations own and lead their met services — WRP communications reinforces that identity</a:t>
            </a:r>
            <a:endParaRPr lang="en-US" sz="2100" dirty="0"/>
          </a:p>
        </p:txBody>
      </p:sp>
      <p:sp>
        <p:nvSpPr>
          <p:cNvPr id="13" name="Shape 38">
            <a:extLst>
              <a:ext uri="{FF2B5EF4-FFF2-40B4-BE49-F238E27FC236}">
                <a16:creationId xmlns:a16="http://schemas.microsoft.com/office/drawing/2014/main" id="{066990A0-57C1-AB2A-0C41-3C81BC16ADF8}"/>
              </a:ext>
            </a:extLst>
          </p:cNvPr>
          <p:cNvSpPr/>
          <p:nvPr/>
        </p:nvSpPr>
        <p:spPr>
          <a:xfrm>
            <a:off x="6400800" y="5212080"/>
            <a:ext cx="5303520" cy="338328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AU" sz="3600"/>
          </a:p>
        </p:txBody>
      </p:sp>
      <p:sp>
        <p:nvSpPr>
          <p:cNvPr id="14" name="Shape 39">
            <a:extLst>
              <a:ext uri="{FF2B5EF4-FFF2-40B4-BE49-F238E27FC236}">
                <a16:creationId xmlns:a16="http://schemas.microsoft.com/office/drawing/2014/main" id="{8A8DFD74-BE6C-6C07-954E-56636A3887EC}"/>
              </a:ext>
            </a:extLst>
          </p:cNvPr>
          <p:cNvSpPr/>
          <p:nvPr/>
        </p:nvSpPr>
        <p:spPr>
          <a:xfrm>
            <a:off x="6400800" y="5212080"/>
            <a:ext cx="5303520" cy="822960"/>
          </a:xfrm>
          <a:prstGeom prst="rect">
            <a:avLst/>
          </a:prstGeom>
          <a:solidFill>
            <a:srgbClr val="1D3A6A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15" name="Text 40">
            <a:extLst>
              <a:ext uri="{FF2B5EF4-FFF2-40B4-BE49-F238E27FC236}">
                <a16:creationId xmlns:a16="http://schemas.microsoft.com/office/drawing/2014/main" id="{D870C22A-2692-B421-CE73-3EC1381D21F1}"/>
              </a:ext>
            </a:extLst>
          </p:cNvPr>
          <p:cNvSpPr/>
          <p:nvPr/>
        </p:nvSpPr>
        <p:spPr>
          <a:xfrm>
            <a:off x="6583680" y="5266944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Sustained Financing</a:t>
            </a:r>
            <a:endParaRPr lang="en-US" sz="2400" dirty="0"/>
          </a:p>
        </p:txBody>
      </p:sp>
      <p:sp>
        <p:nvSpPr>
          <p:cNvPr id="16" name="Text 41">
            <a:extLst>
              <a:ext uri="{FF2B5EF4-FFF2-40B4-BE49-F238E27FC236}">
                <a16:creationId xmlns:a16="http://schemas.microsoft.com/office/drawing/2014/main" id="{F6B64D1C-45DF-E6E8-5B77-48CF475E7CA0}"/>
              </a:ext>
            </a:extLst>
          </p:cNvPr>
          <p:cNvSpPr/>
          <p:nvPr/>
        </p:nvSpPr>
        <p:spPr>
          <a:xfrm>
            <a:off x="6620256" y="6181344"/>
            <a:ext cx="48463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Targeted evidence-based messaging builds the political and donor case for long-term investment</a:t>
            </a:r>
            <a:endParaRPr lang="en-US" sz="2100" dirty="0"/>
          </a:p>
        </p:txBody>
      </p:sp>
      <p:sp>
        <p:nvSpPr>
          <p:cNvPr id="17" name="Shape 42">
            <a:extLst>
              <a:ext uri="{FF2B5EF4-FFF2-40B4-BE49-F238E27FC236}">
                <a16:creationId xmlns:a16="http://schemas.microsoft.com/office/drawing/2014/main" id="{29131DA1-FAC4-1BBD-384E-85414CBB351F}"/>
              </a:ext>
            </a:extLst>
          </p:cNvPr>
          <p:cNvSpPr/>
          <p:nvPr/>
        </p:nvSpPr>
        <p:spPr>
          <a:xfrm>
            <a:off x="12070080" y="5212080"/>
            <a:ext cx="5303520" cy="338328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AU" sz="3600"/>
          </a:p>
        </p:txBody>
      </p:sp>
      <p:sp>
        <p:nvSpPr>
          <p:cNvPr id="18" name="Shape 43">
            <a:extLst>
              <a:ext uri="{FF2B5EF4-FFF2-40B4-BE49-F238E27FC236}">
                <a16:creationId xmlns:a16="http://schemas.microsoft.com/office/drawing/2014/main" id="{7D56F029-723C-3035-FFFB-71737AFFFF60}"/>
              </a:ext>
            </a:extLst>
          </p:cNvPr>
          <p:cNvSpPr/>
          <p:nvPr/>
        </p:nvSpPr>
        <p:spPr>
          <a:xfrm>
            <a:off x="12070080" y="5212080"/>
            <a:ext cx="5303520" cy="822960"/>
          </a:xfrm>
          <a:prstGeom prst="rect">
            <a:avLst/>
          </a:prstGeom>
          <a:solidFill>
            <a:srgbClr val="A63228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19" name="Text 44">
            <a:extLst>
              <a:ext uri="{FF2B5EF4-FFF2-40B4-BE49-F238E27FC236}">
                <a16:creationId xmlns:a16="http://schemas.microsoft.com/office/drawing/2014/main" id="{78FC966B-F5B1-61B9-C95D-9E5D83A12D2B}"/>
              </a:ext>
            </a:extLst>
          </p:cNvPr>
          <p:cNvSpPr/>
          <p:nvPr/>
        </p:nvSpPr>
        <p:spPr>
          <a:xfrm>
            <a:off x="12252960" y="5266944"/>
            <a:ext cx="49377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Preparedness</a:t>
            </a:r>
            <a:endParaRPr lang="en-US" sz="2400" dirty="0"/>
          </a:p>
        </p:txBody>
      </p:sp>
      <p:sp>
        <p:nvSpPr>
          <p:cNvPr id="20" name="Text 45">
            <a:extLst>
              <a:ext uri="{FF2B5EF4-FFF2-40B4-BE49-F238E27FC236}">
                <a16:creationId xmlns:a16="http://schemas.microsoft.com/office/drawing/2014/main" id="{D1DC45F2-83FD-0048-F862-C7A88B279DA8}"/>
              </a:ext>
            </a:extLst>
          </p:cNvPr>
          <p:cNvSpPr/>
          <p:nvPr/>
        </p:nvSpPr>
        <p:spPr>
          <a:xfrm>
            <a:off x="12289536" y="6181344"/>
            <a:ext cx="48463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Clear, actionable warnings reach the last mile — saving lives when it matters most</a:t>
            </a:r>
            <a:endParaRPr lang="en-US" sz="2100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D858DA6-1C14-AC50-F424-C69355E4CCAD}"/>
              </a:ext>
            </a:extLst>
          </p:cNvPr>
          <p:cNvSpPr/>
          <p:nvPr/>
        </p:nvSpPr>
        <p:spPr>
          <a:xfrm>
            <a:off x="16045739" y="177020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92E2D-1328-03C3-D83B-549AE313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3AECA5-FEDA-5691-1249-26E021885A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649D48-2DBC-E10A-BB74-4197C922CB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DEC245-9182-A10E-DD79-35D2CE496570}"/>
              </a:ext>
            </a:extLst>
          </p:cNvPr>
          <p:cNvSpPr/>
          <p:nvPr/>
        </p:nvSpPr>
        <p:spPr>
          <a:xfrm>
            <a:off x="16294839" y="8199324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1CA896F7-6F21-346A-C3CC-8E2060C02EC9}"/>
              </a:ext>
            </a:extLst>
          </p:cNvPr>
          <p:cNvSpPr/>
          <p:nvPr/>
        </p:nvSpPr>
        <p:spPr>
          <a:xfrm>
            <a:off x="902601" y="196783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Five Communications Objectives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8834BF2C-A944-9A40-CACC-48F9937802B5}"/>
              </a:ext>
            </a:extLst>
          </p:cNvPr>
          <p:cNvSpPr/>
          <p:nvPr/>
        </p:nvSpPr>
        <p:spPr>
          <a:xfrm>
            <a:off x="731520" y="1188720"/>
            <a:ext cx="1554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i="1" dirty="0">
                <a:solidFill>
                  <a:schemeClr val="accent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Grounded in the WRP Results Framework</a:t>
            </a:r>
            <a:endParaRPr lang="en-US" sz="2600" i="1" dirty="0">
              <a:solidFill>
                <a:schemeClr val="accent6"/>
              </a:solidFill>
            </a:endParaRPr>
          </a:p>
        </p:txBody>
      </p:sp>
      <p:sp>
        <p:nvSpPr>
          <p:cNvPr id="27" name="Shape 32">
            <a:extLst>
              <a:ext uri="{FF2B5EF4-FFF2-40B4-BE49-F238E27FC236}">
                <a16:creationId xmlns:a16="http://schemas.microsoft.com/office/drawing/2014/main" id="{5C6D48FA-CB5F-B7A1-B11C-E73698E5D77C}"/>
              </a:ext>
            </a:extLst>
          </p:cNvPr>
          <p:cNvSpPr/>
          <p:nvPr/>
        </p:nvSpPr>
        <p:spPr>
          <a:xfrm>
            <a:off x="1444752" y="2157984"/>
            <a:ext cx="1828800" cy="1828800"/>
          </a:xfrm>
          <a:prstGeom prst="ellipse">
            <a:avLst/>
          </a:prstGeom>
          <a:solidFill>
            <a:srgbClr val="1D3A6A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28" name="Text 33">
            <a:extLst>
              <a:ext uri="{FF2B5EF4-FFF2-40B4-BE49-F238E27FC236}">
                <a16:creationId xmlns:a16="http://schemas.microsoft.com/office/drawing/2014/main" id="{4A4D380C-49A4-97A4-ADDF-FB538A4AC458}"/>
              </a:ext>
            </a:extLst>
          </p:cNvPr>
          <p:cNvSpPr/>
          <p:nvPr/>
        </p:nvSpPr>
        <p:spPr>
          <a:xfrm>
            <a:off x="1444752" y="21579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CO1</a:t>
            </a:r>
            <a:endParaRPr lang="en-US" sz="3000" dirty="0"/>
          </a:p>
        </p:txBody>
      </p:sp>
      <p:sp>
        <p:nvSpPr>
          <p:cNvPr id="29" name="Text 34">
            <a:extLst>
              <a:ext uri="{FF2B5EF4-FFF2-40B4-BE49-F238E27FC236}">
                <a16:creationId xmlns:a16="http://schemas.microsoft.com/office/drawing/2014/main" id="{7B843FB6-8D8C-C7C5-B523-FB50546BA82F}"/>
              </a:ext>
            </a:extLst>
          </p:cNvPr>
          <p:cNvSpPr/>
          <p:nvPr/>
        </p:nvSpPr>
        <p:spPr>
          <a:xfrm>
            <a:off x="731520" y="4206240"/>
            <a:ext cx="320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Increase</a:t>
            </a:r>
            <a:endParaRPr lang="en-US" sz="1900" dirty="0"/>
          </a:p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Programme Visibility</a:t>
            </a:r>
            <a:endParaRPr lang="en-US" sz="1900" dirty="0"/>
          </a:p>
        </p:txBody>
      </p:sp>
      <p:sp>
        <p:nvSpPr>
          <p:cNvPr id="30" name="Shape 35">
            <a:extLst>
              <a:ext uri="{FF2B5EF4-FFF2-40B4-BE49-F238E27FC236}">
                <a16:creationId xmlns:a16="http://schemas.microsoft.com/office/drawing/2014/main" id="{1B3692B6-344A-8451-4EFA-3879FB8C0CCA}"/>
              </a:ext>
            </a:extLst>
          </p:cNvPr>
          <p:cNvSpPr/>
          <p:nvPr/>
        </p:nvSpPr>
        <p:spPr>
          <a:xfrm>
            <a:off x="2359152" y="5577840"/>
            <a:ext cx="0" cy="548640"/>
          </a:xfrm>
          <a:prstGeom prst="line">
            <a:avLst/>
          </a:prstGeom>
          <a:noFill/>
          <a:ln w="19050">
            <a:solidFill>
              <a:srgbClr val="1D3A6A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31" name="Shape 36">
            <a:extLst>
              <a:ext uri="{FF2B5EF4-FFF2-40B4-BE49-F238E27FC236}">
                <a16:creationId xmlns:a16="http://schemas.microsoft.com/office/drawing/2014/main" id="{303B82BC-4706-C953-8C8B-CC4F778B2974}"/>
              </a:ext>
            </a:extLst>
          </p:cNvPr>
          <p:cNvSpPr/>
          <p:nvPr/>
        </p:nvSpPr>
        <p:spPr>
          <a:xfrm>
            <a:off x="4882896" y="2157984"/>
            <a:ext cx="1828800" cy="1828800"/>
          </a:xfrm>
          <a:prstGeom prst="ellipse">
            <a:avLst/>
          </a:prstGeom>
          <a:solidFill>
            <a:srgbClr val="3A8C8C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32" name="Text 37">
            <a:extLst>
              <a:ext uri="{FF2B5EF4-FFF2-40B4-BE49-F238E27FC236}">
                <a16:creationId xmlns:a16="http://schemas.microsoft.com/office/drawing/2014/main" id="{496C4E79-A77F-6F89-6EB9-5D5A0B8777C6}"/>
              </a:ext>
            </a:extLst>
          </p:cNvPr>
          <p:cNvSpPr/>
          <p:nvPr/>
        </p:nvSpPr>
        <p:spPr>
          <a:xfrm>
            <a:off x="4882896" y="21579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</a:t>
            </a:r>
            <a:endParaRPr lang="en-US" sz="3000" dirty="0"/>
          </a:p>
        </p:txBody>
      </p:sp>
      <p:sp>
        <p:nvSpPr>
          <p:cNvPr id="33" name="Text 38">
            <a:extLst>
              <a:ext uri="{FF2B5EF4-FFF2-40B4-BE49-F238E27FC236}">
                <a16:creationId xmlns:a16="http://schemas.microsoft.com/office/drawing/2014/main" id="{4A9E1EFF-8E46-F388-C0A9-CA935948A8EB}"/>
              </a:ext>
            </a:extLst>
          </p:cNvPr>
          <p:cNvSpPr/>
          <p:nvPr/>
        </p:nvSpPr>
        <p:spPr>
          <a:xfrm>
            <a:off x="4169664" y="4206240"/>
            <a:ext cx="320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Strengthen Trust &amp;</a:t>
            </a:r>
            <a:endParaRPr lang="en-US" sz="1900" dirty="0"/>
          </a:p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</a:t>
            </a:r>
            <a:endParaRPr lang="en-US" sz="1900" dirty="0"/>
          </a:p>
        </p:txBody>
      </p:sp>
      <p:sp>
        <p:nvSpPr>
          <p:cNvPr id="34" name="Shape 39">
            <a:extLst>
              <a:ext uri="{FF2B5EF4-FFF2-40B4-BE49-F238E27FC236}">
                <a16:creationId xmlns:a16="http://schemas.microsoft.com/office/drawing/2014/main" id="{16C00852-C8BA-6834-89C8-5DA32712791D}"/>
              </a:ext>
            </a:extLst>
          </p:cNvPr>
          <p:cNvSpPr/>
          <p:nvPr/>
        </p:nvSpPr>
        <p:spPr>
          <a:xfrm>
            <a:off x="5797296" y="5577840"/>
            <a:ext cx="0" cy="548640"/>
          </a:xfrm>
          <a:prstGeom prst="line">
            <a:avLst/>
          </a:prstGeom>
          <a:noFill/>
          <a:ln w="1905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35" name="Shape 40">
            <a:extLst>
              <a:ext uri="{FF2B5EF4-FFF2-40B4-BE49-F238E27FC236}">
                <a16:creationId xmlns:a16="http://schemas.microsoft.com/office/drawing/2014/main" id="{F9681A1A-E080-F5B6-5D78-6060FF5586A7}"/>
              </a:ext>
            </a:extLst>
          </p:cNvPr>
          <p:cNvSpPr/>
          <p:nvPr/>
        </p:nvSpPr>
        <p:spPr>
          <a:xfrm>
            <a:off x="8321040" y="2157984"/>
            <a:ext cx="1828800" cy="1828800"/>
          </a:xfrm>
          <a:prstGeom prst="ellipse">
            <a:avLst/>
          </a:prstGeom>
          <a:solidFill>
            <a:srgbClr val="A63228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36" name="Text 41">
            <a:extLst>
              <a:ext uri="{FF2B5EF4-FFF2-40B4-BE49-F238E27FC236}">
                <a16:creationId xmlns:a16="http://schemas.microsoft.com/office/drawing/2014/main" id="{8B777192-8F7E-C990-E9F0-BBABCE215DF9}"/>
              </a:ext>
            </a:extLst>
          </p:cNvPr>
          <p:cNvSpPr/>
          <p:nvPr/>
        </p:nvSpPr>
        <p:spPr>
          <a:xfrm>
            <a:off x="8321040" y="21579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CO3</a:t>
            </a:r>
            <a:endParaRPr lang="en-US" sz="3000" dirty="0"/>
          </a:p>
        </p:txBody>
      </p:sp>
      <p:sp>
        <p:nvSpPr>
          <p:cNvPr id="37" name="Text 42">
            <a:extLst>
              <a:ext uri="{FF2B5EF4-FFF2-40B4-BE49-F238E27FC236}">
                <a16:creationId xmlns:a16="http://schemas.microsoft.com/office/drawing/2014/main" id="{6D50FB50-C4C0-BD76-6400-2306BEE1A848}"/>
              </a:ext>
            </a:extLst>
          </p:cNvPr>
          <p:cNvSpPr/>
          <p:nvPr/>
        </p:nvSpPr>
        <p:spPr>
          <a:xfrm>
            <a:off x="7607808" y="4206240"/>
            <a:ext cx="320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Support Sustainability</a:t>
            </a:r>
            <a:endParaRPr lang="en-US" sz="1900" dirty="0"/>
          </a:p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Benchmarks</a:t>
            </a:r>
            <a:endParaRPr lang="en-US" sz="1900" dirty="0"/>
          </a:p>
        </p:txBody>
      </p:sp>
      <p:sp>
        <p:nvSpPr>
          <p:cNvPr id="38" name="Shape 43">
            <a:extLst>
              <a:ext uri="{FF2B5EF4-FFF2-40B4-BE49-F238E27FC236}">
                <a16:creationId xmlns:a16="http://schemas.microsoft.com/office/drawing/2014/main" id="{9C6FF3FD-1CC0-9512-7AB9-F0FC7C86EB50}"/>
              </a:ext>
            </a:extLst>
          </p:cNvPr>
          <p:cNvSpPr/>
          <p:nvPr/>
        </p:nvSpPr>
        <p:spPr>
          <a:xfrm>
            <a:off x="9235440" y="5577840"/>
            <a:ext cx="0" cy="548640"/>
          </a:xfrm>
          <a:prstGeom prst="line">
            <a:avLst/>
          </a:prstGeom>
          <a:noFill/>
          <a:ln w="19050">
            <a:solidFill>
              <a:srgbClr val="A63228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39" name="Shape 44">
            <a:extLst>
              <a:ext uri="{FF2B5EF4-FFF2-40B4-BE49-F238E27FC236}">
                <a16:creationId xmlns:a16="http://schemas.microsoft.com/office/drawing/2014/main" id="{19B6D511-9A03-DA50-01FE-02C539DE3DDF}"/>
              </a:ext>
            </a:extLst>
          </p:cNvPr>
          <p:cNvSpPr/>
          <p:nvPr/>
        </p:nvSpPr>
        <p:spPr>
          <a:xfrm>
            <a:off x="11759184" y="2157984"/>
            <a:ext cx="1828800" cy="1828800"/>
          </a:xfrm>
          <a:prstGeom prst="ellipse">
            <a:avLst/>
          </a:prstGeom>
          <a:solidFill>
            <a:srgbClr val="8B5E3C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0" name="Text 45">
            <a:extLst>
              <a:ext uri="{FF2B5EF4-FFF2-40B4-BE49-F238E27FC236}">
                <a16:creationId xmlns:a16="http://schemas.microsoft.com/office/drawing/2014/main" id="{5C9A0DE6-9C5F-55D4-DC79-B8B179E0CF15}"/>
              </a:ext>
            </a:extLst>
          </p:cNvPr>
          <p:cNvSpPr/>
          <p:nvPr/>
        </p:nvSpPr>
        <p:spPr>
          <a:xfrm>
            <a:off x="11759184" y="21579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CO4</a:t>
            </a:r>
            <a:endParaRPr lang="en-US" sz="3000" dirty="0"/>
          </a:p>
        </p:txBody>
      </p:sp>
      <p:sp>
        <p:nvSpPr>
          <p:cNvPr id="41" name="Text 46">
            <a:extLst>
              <a:ext uri="{FF2B5EF4-FFF2-40B4-BE49-F238E27FC236}">
                <a16:creationId xmlns:a16="http://schemas.microsoft.com/office/drawing/2014/main" id="{6497CD8D-7DCE-F8D3-C5DD-3C9C2CA49CCD}"/>
              </a:ext>
            </a:extLst>
          </p:cNvPr>
          <p:cNvSpPr/>
          <p:nvPr/>
        </p:nvSpPr>
        <p:spPr>
          <a:xfrm>
            <a:off x="11045952" y="4206240"/>
            <a:ext cx="320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 Two-Way</a:t>
            </a:r>
            <a:endParaRPr lang="en-US" sz="1900" dirty="0"/>
          </a:p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</a:t>
            </a:r>
            <a:endParaRPr lang="en-US" sz="1900" dirty="0"/>
          </a:p>
        </p:txBody>
      </p:sp>
      <p:sp>
        <p:nvSpPr>
          <p:cNvPr id="42" name="Shape 47">
            <a:extLst>
              <a:ext uri="{FF2B5EF4-FFF2-40B4-BE49-F238E27FC236}">
                <a16:creationId xmlns:a16="http://schemas.microsoft.com/office/drawing/2014/main" id="{31B9349B-6276-5735-F844-C57655C8D0CB}"/>
              </a:ext>
            </a:extLst>
          </p:cNvPr>
          <p:cNvSpPr/>
          <p:nvPr/>
        </p:nvSpPr>
        <p:spPr>
          <a:xfrm>
            <a:off x="12673584" y="5577840"/>
            <a:ext cx="0" cy="548640"/>
          </a:xfrm>
          <a:prstGeom prst="line">
            <a:avLst/>
          </a:prstGeom>
          <a:noFill/>
          <a:ln w="19050">
            <a:solidFill>
              <a:srgbClr val="8B5E3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3" name="Shape 48">
            <a:extLst>
              <a:ext uri="{FF2B5EF4-FFF2-40B4-BE49-F238E27FC236}">
                <a16:creationId xmlns:a16="http://schemas.microsoft.com/office/drawing/2014/main" id="{501F30FA-EC95-014A-545F-02036DFD9670}"/>
              </a:ext>
            </a:extLst>
          </p:cNvPr>
          <p:cNvSpPr/>
          <p:nvPr/>
        </p:nvSpPr>
        <p:spPr>
          <a:xfrm>
            <a:off x="15197328" y="2157984"/>
            <a:ext cx="1828800" cy="1828800"/>
          </a:xfrm>
          <a:prstGeom prst="ellipse">
            <a:avLst/>
          </a:prstGeom>
          <a:solidFill>
            <a:srgbClr val="506080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4" name="Text 49">
            <a:extLst>
              <a:ext uri="{FF2B5EF4-FFF2-40B4-BE49-F238E27FC236}">
                <a16:creationId xmlns:a16="http://schemas.microsoft.com/office/drawing/2014/main" id="{95C97781-B83E-7EF0-D096-E8F7EEF5D99A}"/>
              </a:ext>
            </a:extLst>
          </p:cNvPr>
          <p:cNvSpPr/>
          <p:nvPr/>
        </p:nvSpPr>
        <p:spPr>
          <a:xfrm>
            <a:off x="15197328" y="21579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CO5</a:t>
            </a:r>
            <a:endParaRPr lang="en-US" sz="3000" dirty="0"/>
          </a:p>
        </p:txBody>
      </p:sp>
      <p:sp>
        <p:nvSpPr>
          <p:cNvPr id="45" name="Text 50">
            <a:extLst>
              <a:ext uri="{FF2B5EF4-FFF2-40B4-BE49-F238E27FC236}">
                <a16:creationId xmlns:a16="http://schemas.microsoft.com/office/drawing/2014/main" id="{0A02C7A6-CE42-FBE6-02B1-1E6F10A963DF}"/>
              </a:ext>
            </a:extLst>
          </p:cNvPr>
          <p:cNvSpPr/>
          <p:nvPr/>
        </p:nvSpPr>
        <p:spPr>
          <a:xfrm>
            <a:off x="14484096" y="4206240"/>
            <a:ext cx="320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Strengthen Internal</a:t>
            </a:r>
            <a:endParaRPr lang="en-US" sz="1900" dirty="0"/>
          </a:p>
          <a:p>
            <a:pPr algn="ctr"/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</a:t>
            </a:r>
            <a:endParaRPr lang="en-US" sz="1900" dirty="0"/>
          </a:p>
        </p:txBody>
      </p:sp>
      <p:sp>
        <p:nvSpPr>
          <p:cNvPr id="46" name="Shape 51">
            <a:extLst>
              <a:ext uri="{FF2B5EF4-FFF2-40B4-BE49-F238E27FC236}">
                <a16:creationId xmlns:a16="http://schemas.microsoft.com/office/drawing/2014/main" id="{AA5A952D-06BB-009C-CC9B-6D3A69B4587A}"/>
              </a:ext>
            </a:extLst>
          </p:cNvPr>
          <p:cNvSpPr/>
          <p:nvPr/>
        </p:nvSpPr>
        <p:spPr>
          <a:xfrm>
            <a:off x="16111728" y="5577840"/>
            <a:ext cx="0" cy="548640"/>
          </a:xfrm>
          <a:prstGeom prst="line">
            <a:avLst/>
          </a:prstGeom>
          <a:noFill/>
          <a:ln w="19050">
            <a:solidFill>
              <a:srgbClr val="506080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7" name="Shape 52">
            <a:extLst>
              <a:ext uri="{FF2B5EF4-FFF2-40B4-BE49-F238E27FC236}">
                <a16:creationId xmlns:a16="http://schemas.microsoft.com/office/drawing/2014/main" id="{F4D182CE-2475-9902-17E0-DC4A96DE42EE}"/>
              </a:ext>
            </a:extLst>
          </p:cNvPr>
          <p:cNvSpPr/>
          <p:nvPr/>
        </p:nvSpPr>
        <p:spPr>
          <a:xfrm>
            <a:off x="640080" y="6126480"/>
            <a:ext cx="17007840" cy="1554480"/>
          </a:xfrm>
          <a:prstGeom prst="rect">
            <a:avLst/>
          </a:prstGeom>
          <a:solidFill>
            <a:srgbClr val="1D3A6A"/>
          </a:solidFill>
          <a:ln w="127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8" name="Text 53">
            <a:extLst>
              <a:ext uri="{FF2B5EF4-FFF2-40B4-BE49-F238E27FC236}">
                <a16:creationId xmlns:a16="http://schemas.microsoft.com/office/drawing/2014/main" id="{F65E19C7-2E2B-5228-AD99-153499A4916B}"/>
              </a:ext>
            </a:extLst>
          </p:cNvPr>
          <p:cNvSpPr/>
          <p:nvPr/>
        </p:nvSpPr>
        <p:spPr>
          <a:xfrm>
            <a:off x="914400" y="6181344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BDD5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WRP content must be:</a:t>
            </a:r>
            <a:endParaRPr lang="en-US" sz="2000" dirty="0"/>
          </a:p>
        </p:txBody>
      </p:sp>
      <p:sp>
        <p:nvSpPr>
          <p:cNvPr id="49" name="Shape 54">
            <a:extLst>
              <a:ext uri="{FF2B5EF4-FFF2-40B4-BE49-F238E27FC236}">
                <a16:creationId xmlns:a16="http://schemas.microsoft.com/office/drawing/2014/main" id="{0EB331CF-46EC-0E35-CC6C-9C3686BFC679}"/>
              </a:ext>
            </a:extLst>
          </p:cNvPr>
          <p:cNvSpPr/>
          <p:nvPr/>
        </p:nvSpPr>
        <p:spPr>
          <a:xfrm>
            <a:off x="4754880" y="6254496"/>
            <a:ext cx="1920240" cy="1316736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0" name="Text 55">
            <a:extLst>
              <a:ext uri="{FF2B5EF4-FFF2-40B4-BE49-F238E27FC236}">
                <a16:creationId xmlns:a16="http://schemas.microsoft.com/office/drawing/2014/main" id="{AD27C986-A399-D1E2-84C0-A1A48B8CB9B2}"/>
              </a:ext>
            </a:extLst>
          </p:cNvPr>
          <p:cNvSpPr/>
          <p:nvPr/>
        </p:nvSpPr>
        <p:spPr>
          <a:xfrm>
            <a:off x="4791456" y="6291072"/>
            <a:ext cx="1865376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Accessible</a:t>
            </a:r>
            <a:endParaRPr lang="en-US" dirty="0"/>
          </a:p>
        </p:txBody>
      </p:sp>
      <p:sp>
        <p:nvSpPr>
          <p:cNvPr id="51" name="Shape 56">
            <a:extLst>
              <a:ext uri="{FF2B5EF4-FFF2-40B4-BE49-F238E27FC236}">
                <a16:creationId xmlns:a16="http://schemas.microsoft.com/office/drawing/2014/main" id="{8CDB3891-4F4A-4DCD-636E-3C1B0B0EC3B8}"/>
              </a:ext>
            </a:extLst>
          </p:cNvPr>
          <p:cNvSpPr/>
          <p:nvPr/>
        </p:nvSpPr>
        <p:spPr>
          <a:xfrm>
            <a:off x="6858000" y="6254496"/>
            <a:ext cx="1920240" cy="1316736"/>
          </a:xfrm>
          <a:prstGeom prst="rect">
            <a:avLst/>
          </a:prstGeom>
          <a:solidFill>
            <a:srgbClr val="5B8FB9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2" name="Text 57">
            <a:extLst>
              <a:ext uri="{FF2B5EF4-FFF2-40B4-BE49-F238E27FC236}">
                <a16:creationId xmlns:a16="http://schemas.microsoft.com/office/drawing/2014/main" id="{FD3C48F0-5AFA-AF0D-23F2-0FC72FA7598B}"/>
              </a:ext>
            </a:extLst>
          </p:cNvPr>
          <p:cNvSpPr/>
          <p:nvPr/>
        </p:nvSpPr>
        <p:spPr>
          <a:xfrm>
            <a:off x="6894576" y="6291072"/>
            <a:ext cx="1865376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Credible</a:t>
            </a:r>
            <a:endParaRPr lang="en-US" dirty="0"/>
          </a:p>
        </p:txBody>
      </p:sp>
      <p:sp>
        <p:nvSpPr>
          <p:cNvPr id="53" name="Shape 58">
            <a:extLst>
              <a:ext uri="{FF2B5EF4-FFF2-40B4-BE49-F238E27FC236}">
                <a16:creationId xmlns:a16="http://schemas.microsoft.com/office/drawing/2014/main" id="{29A39FA3-817B-E060-F72A-32A1E5BA649A}"/>
              </a:ext>
            </a:extLst>
          </p:cNvPr>
          <p:cNvSpPr/>
          <p:nvPr/>
        </p:nvSpPr>
        <p:spPr>
          <a:xfrm>
            <a:off x="8961120" y="6254496"/>
            <a:ext cx="1920240" cy="1316736"/>
          </a:xfrm>
          <a:prstGeom prst="rect">
            <a:avLst/>
          </a:prstGeom>
          <a:solidFill>
            <a:srgbClr val="A63228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4" name="Text 59">
            <a:extLst>
              <a:ext uri="{FF2B5EF4-FFF2-40B4-BE49-F238E27FC236}">
                <a16:creationId xmlns:a16="http://schemas.microsoft.com/office/drawing/2014/main" id="{E5267790-C802-3DB6-1E3D-75995D039CF1}"/>
              </a:ext>
            </a:extLst>
          </p:cNvPr>
          <p:cNvSpPr/>
          <p:nvPr/>
        </p:nvSpPr>
        <p:spPr>
          <a:xfrm>
            <a:off x="8997696" y="6291072"/>
            <a:ext cx="1865376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Actionable</a:t>
            </a:r>
            <a:endParaRPr lang="en-US" dirty="0"/>
          </a:p>
        </p:txBody>
      </p:sp>
      <p:sp>
        <p:nvSpPr>
          <p:cNvPr id="55" name="Shape 60">
            <a:extLst>
              <a:ext uri="{FF2B5EF4-FFF2-40B4-BE49-F238E27FC236}">
                <a16:creationId xmlns:a16="http://schemas.microsoft.com/office/drawing/2014/main" id="{A1CE6905-36AF-AC14-1369-0A5CD4042CA5}"/>
              </a:ext>
            </a:extLst>
          </p:cNvPr>
          <p:cNvSpPr/>
          <p:nvPr/>
        </p:nvSpPr>
        <p:spPr>
          <a:xfrm>
            <a:off x="11064240" y="6254496"/>
            <a:ext cx="1920240" cy="1316736"/>
          </a:xfrm>
          <a:prstGeom prst="rect">
            <a:avLst/>
          </a:prstGeom>
          <a:solidFill>
            <a:srgbClr val="5B9E6A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6" name="Text 61">
            <a:extLst>
              <a:ext uri="{FF2B5EF4-FFF2-40B4-BE49-F238E27FC236}">
                <a16:creationId xmlns:a16="http://schemas.microsoft.com/office/drawing/2014/main" id="{D0315C81-D251-2C41-4757-BB318DEEC671}"/>
              </a:ext>
            </a:extLst>
          </p:cNvPr>
          <p:cNvSpPr/>
          <p:nvPr/>
        </p:nvSpPr>
        <p:spPr>
          <a:xfrm>
            <a:off x="11100816" y="6291072"/>
            <a:ext cx="1865376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Timely</a:t>
            </a:r>
            <a:endParaRPr lang="en-US" dirty="0"/>
          </a:p>
        </p:txBody>
      </p:sp>
      <p:sp>
        <p:nvSpPr>
          <p:cNvPr id="57" name="Shape 62">
            <a:extLst>
              <a:ext uri="{FF2B5EF4-FFF2-40B4-BE49-F238E27FC236}">
                <a16:creationId xmlns:a16="http://schemas.microsoft.com/office/drawing/2014/main" id="{AA1AA45A-44F5-F1CD-26FA-363E137BF313}"/>
              </a:ext>
            </a:extLst>
          </p:cNvPr>
          <p:cNvSpPr/>
          <p:nvPr/>
        </p:nvSpPr>
        <p:spPr>
          <a:xfrm>
            <a:off x="13167360" y="6254496"/>
            <a:ext cx="1920240" cy="1316736"/>
          </a:xfrm>
          <a:prstGeom prst="rect">
            <a:avLst/>
          </a:prstGeom>
          <a:solidFill>
            <a:srgbClr val="8B5E3C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8" name="Text 63">
            <a:extLst>
              <a:ext uri="{FF2B5EF4-FFF2-40B4-BE49-F238E27FC236}">
                <a16:creationId xmlns:a16="http://schemas.microsoft.com/office/drawing/2014/main" id="{2E37675C-2EAB-04BE-EEC6-3123D3AFF9AA}"/>
              </a:ext>
            </a:extLst>
          </p:cNvPr>
          <p:cNvSpPr/>
          <p:nvPr/>
        </p:nvSpPr>
        <p:spPr>
          <a:xfrm>
            <a:off x="13203936" y="6291072"/>
            <a:ext cx="1865376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Inclusive</a:t>
            </a:r>
            <a:endParaRPr lang="en-US" dirty="0"/>
          </a:p>
        </p:txBody>
      </p:sp>
      <p:sp>
        <p:nvSpPr>
          <p:cNvPr id="59" name="Shape 64">
            <a:extLst>
              <a:ext uri="{FF2B5EF4-FFF2-40B4-BE49-F238E27FC236}">
                <a16:creationId xmlns:a16="http://schemas.microsoft.com/office/drawing/2014/main" id="{0379BF63-2883-8248-B392-E2C827627256}"/>
              </a:ext>
            </a:extLst>
          </p:cNvPr>
          <p:cNvSpPr/>
          <p:nvPr/>
        </p:nvSpPr>
        <p:spPr>
          <a:xfrm>
            <a:off x="15270480" y="6254496"/>
            <a:ext cx="1920240" cy="1316736"/>
          </a:xfrm>
          <a:prstGeom prst="rect">
            <a:avLst/>
          </a:prstGeom>
          <a:solidFill>
            <a:srgbClr val="7B5EA7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60" name="Text 65">
            <a:extLst>
              <a:ext uri="{FF2B5EF4-FFF2-40B4-BE49-F238E27FC236}">
                <a16:creationId xmlns:a16="http://schemas.microsoft.com/office/drawing/2014/main" id="{667515FB-D803-6EEE-9A00-5710BBB088EC}"/>
              </a:ext>
            </a:extLst>
          </p:cNvPr>
          <p:cNvSpPr/>
          <p:nvPr/>
        </p:nvSpPr>
        <p:spPr>
          <a:xfrm>
            <a:off x="15307056" y="6291072"/>
            <a:ext cx="1865376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Pacific-owned</a:t>
            </a:r>
            <a:endParaRPr lang="en-US" dirty="0"/>
          </a:p>
        </p:txBody>
      </p:sp>
      <p:sp>
        <p:nvSpPr>
          <p:cNvPr id="61" name="Text 66">
            <a:extLst>
              <a:ext uri="{FF2B5EF4-FFF2-40B4-BE49-F238E27FC236}">
                <a16:creationId xmlns:a16="http://schemas.microsoft.com/office/drawing/2014/main" id="{FCDF95BD-90CD-3F57-B543-F12D57063264}"/>
              </a:ext>
            </a:extLst>
          </p:cNvPr>
          <p:cNvSpPr/>
          <p:nvPr/>
        </p:nvSpPr>
        <p:spPr>
          <a:xfrm>
            <a:off x="640080" y="8010144"/>
            <a:ext cx="17007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KRA either generates content that needs to be communicated, or IS communications work in its own right.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702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A55C3-CF9F-F82E-C2F1-973EF02C3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D21FFA-DBB8-0D7A-C5CC-BE14C57B32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9B65049-A113-A773-CD8E-C1AF37B3AF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2082464-BD45-1298-A942-2FC71FA57FBB}"/>
              </a:ext>
            </a:extLst>
          </p:cNvPr>
          <p:cNvSpPr/>
          <p:nvPr/>
        </p:nvSpPr>
        <p:spPr>
          <a:xfrm>
            <a:off x="16294839" y="8199324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B0FD52E8-7D6F-5088-35B4-2334024C5538}"/>
              </a:ext>
            </a:extLst>
          </p:cNvPr>
          <p:cNvSpPr/>
          <p:nvPr/>
        </p:nvSpPr>
        <p:spPr>
          <a:xfrm>
            <a:off x="731520" y="182880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Audience-Centred Messaging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A65E8B29-37C6-4E29-6D2F-7BE6DCA01477}"/>
              </a:ext>
            </a:extLst>
          </p:cNvPr>
          <p:cNvSpPr/>
          <p:nvPr/>
        </p:nvSpPr>
        <p:spPr>
          <a:xfrm>
            <a:off x="731520" y="1188720"/>
            <a:ext cx="1554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dirty="0">
                <a:solidFill>
                  <a:schemeClr val="accent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Right message, right audience, right channel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7" name="Shape 32">
            <a:extLst>
              <a:ext uri="{FF2B5EF4-FFF2-40B4-BE49-F238E27FC236}">
                <a16:creationId xmlns:a16="http://schemas.microsoft.com/office/drawing/2014/main" id="{B53ECB71-1FC8-1587-C427-EA01C9E95E0B}"/>
              </a:ext>
            </a:extLst>
          </p:cNvPr>
          <p:cNvSpPr/>
          <p:nvPr/>
        </p:nvSpPr>
        <p:spPr>
          <a:xfrm>
            <a:off x="694944" y="2231136"/>
            <a:ext cx="5394960" cy="3328416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8" name="Shape 33">
            <a:extLst>
              <a:ext uri="{FF2B5EF4-FFF2-40B4-BE49-F238E27FC236}">
                <a16:creationId xmlns:a16="http://schemas.microsoft.com/office/drawing/2014/main" id="{95DE4334-4367-6DDD-5DCE-E89AE30651D9}"/>
              </a:ext>
            </a:extLst>
          </p:cNvPr>
          <p:cNvSpPr/>
          <p:nvPr/>
        </p:nvSpPr>
        <p:spPr>
          <a:xfrm>
            <a:off x="694944" y="2231136"/>
            <a:ext cx="5394960" cy="694944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9" name="Text 34">
            <a:extLst>
              <a:ext uri="{FF2B5EF4-FFF2-40B4-BE49-F238E27FC236}">
                <a16:creationId xmlns:a16="http://schemas.microsoft.com/office/drawing/2014/main" id="{4BC4BCDA-04AC-6EA0-A8B4-A792FD6E337D}"/>
              </a:ext>
            </a:extLst>
          </p:cNvPr>
          <p:cNvSpPr/>
          <p:nvPr/>
        </p:nvSpPr>
        <p:spPr>
          <a:xfrm>
            <a:off x="877824" y="2286000"/>
            <a:ext cx="5029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</a:t>
            </a:r>
            <a:r>
              <a:rPr lang="en-US" sz="2100" dirty="0"/>
              <a:t> </a:t>
            </a: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Communities</a:t>
            </a:r>
            <a:endParaRPr lang="en-US" sz="2100" dirty="0"/>
          </a:p>
        </p:txBody>
      </p:sp>
      <p:sp>
        <p:nvSpPr>
          <p:cNvPr id="10" name="Text 35">
            <a:extLst>
              <a:ext uri="{FF2B5EF4-FFF2-40B4-BE49-F238E27FC236}">
                <a16:creationId xmlns:a16="http://schemas.microsoft.com/office/drawing/2014/main" id="{01642EFA-F0B9-297C-97EB-BB6373D17C21}"/>
              </a:ext>
            </a:extLst>
          </p:cNvPr>
          <p:cNvSpPr/>
          <p:nvPr/>
        </p:nvSpPr>
        <p:spPr>
          <a:xfrm>
            <a:off x="877824" y="3017520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Driver: Access to reliable info protects lives</a:t>
            </a:r>
            <a:endParaRPr lang="en-US" dirty="0"/>
          </a:p>
        </p:txBody>
      </p:sp>
      <p:sp>
        <p:nvSpPr>
          <p:cNvPr id="11" name="Text 36">
            <a:extLst>
              <a:ext uri="{FF2B5EF4-FFF2-40B4-BE49-F238E27FC236}">
                <a16:creationId xmlns:a16="http://schemas.microsoft.com/office/drawing/2014/main" id="{2F5529B8-0A14-D4FC-79E6-8A9CA3D31323}"/>
              </a:ext>
            </a:extLst>
          </p:cNvPr>
          <p:cNvSpPr/>
          <p:nvPr/>
        </p:nvSpPr>
        <p:spPr>
          <a:xfrm>
            <a:off x="877824" y="4059936"/>
            <a:ext cx="502920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 early. Stay safe.</a:t>
            </a:r>
            <a:endParaRPr lang="en-US" sz="1900" dirty="0"/>
          </a:p>
        </p:txBody>
      </p:sp>
      <p:sp>
        <p:nvSpPr>
          <p:cNvPr id="12" name="Shape 37">
            <a:extLst>
              <a:ext uri="{FF2B5EF4-FFF2-40B4-BE49-F238E27FC236}">
                <a16:creationId xmlns:a16="http://schemas.microsoft.com/office/drawing/2014/main" id="{055924E3-F4EB-BD9C-7058-C6A5EBB4F95B}"/>
              </a:ext>
            </a:extLst>
          </p:cNvPr>
          <p:cNvSpPr/>
          <p:nvPr/>
        </p:nvSpPr>
        <p:spPr>
          <a:xfrm>
            <a:off x="6400800" y="2231136"/>
            <a:ext cx="5394960" cy="3328416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13" name="Shape 38">
            <a:extLst>
              <a:ext uri="{FF2B5EF4-FFF2-40B4-BE49-F238E27FC236}">
                <a16:creationId xmlns:a16="http://schemas.microsoft.com/office/drawing/2014/main" id="{855E0449-5195-02B2-FCC6-482F4D7C0566}"/>
              </a:ext>
            </a:extLst>
          </p:cNvPr>
          <p:cNvSpPr/>
          <p:nvPr/>
        </p:nvSpPr>
        <p:spPr>
          <a:xfrm>
            <a:off x="6400800" y="2231136"/>
            <a:ext cx="5394960" cy="694944"/>
          </a:xfrm>
          <a:prstGeom prst="rect">
            <a:avLst/>
          </a:prstGeom>
          <a:solidFill>
            <a:srgbClr val="1D3A6A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14" name="Text 39">
            <a:extLst>
              <a:ext uri="{FF2B5EF4-FFF2-40B4-BE49-F238E27FC236}">
                <a16:creationId xmlns:a16="http://schemas.microsoft.com/office/drawing/2014/main" id="{BCAD0F40-CDDC-185E-EE20-4FEBEC60DD13}"/>
              </a:ext>
            </a:extLst>
          </p:cNvPr>
          <p:cNvSpPr/>
          <p:nvPr/>
        </p:nvSpPr>
        <p:spPr>
          <a:xfrm>
            <a:off x="6583680" y="2286000"/>
            <a:ext cx="5029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NMHSs</a:t>
            </a:r>
            <a:endParaRPr lang="en-US" sz="2100" dirty="0"/>
          </a:p>
        </p:txBody>
      </p:sp>
      <p:sp>
        <p:nvSpPr>
          <p:cNvPr id="15" name="Text 40">
            <a:extLst>
              <a:ext uri="{FF2B5EF4-FFF2-40B4-BE49-F238E27FC236}">
                <a16:creationId xmlns:a16="http://schemas.microsoft.com/office/drawing/2014/main" id="{5FD0419D-012D-8B79-EB37-95E6617980DC}"/>
              </a:ext>
            </a:extLst>
          </p:cNvPr>
          <p:cNvSpPr/>
          <p:nvPr/>
        </p:nvSpPr>
        <p:spPr>
          <a:xfrm>
            <a:off x="6583680" y="3017520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Driver: Recognition, resources &amp; technical credibility</a:t>
            </a:r>
            <a:endParaRPr lang="en-US" dirty="0"/>
          </a:p>
        </p:txBody>
      </p:sp>
      <p:sp>
        <p:nvSpPr>
          <p:cNvPr id="16" name="Text 41">
            <a:extLst>
              <a:ext uri="{FF2B5EF4-FFF2-40B4-BE49-F238E27FC236}">
                <a16:creationId xmlns:a16="http://schemas.microsoft.com/office/drawing/2014/main" id="{2BAC93EF-DCF8-9A4D-4C85-C5B399DA18EA}"/>
              </a:ext>
            </a:extLst>
          </p:cNvPr>
          <p:cNvSpPr/>
          <p:nvPr/>
        </p:nvSpPr>
        <p:spPr>
          <a:xfrm>
            <a:off x="6583680" y="4059936"/>
            <a:ext cx="502920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WRP invests in you - you are the backbone.</a:t>
            </a:r>
            <a:endParaRPr lang="en-US" sz="1900" dirty="0"/>
          </a:p>
        </p:txBody>
      </p:sp>
      <p:sp>
        <p:nvSpPr>
          <p:cNvPr id="17" name="Shape 42">
            <a:extLst>
              <a:ext uri="{FF2B5EF4-FFF2-40B4-BE49-F238E27FC236}">
                <a16:creationId xmlns:a16="http://schemas.microsoft.com/office/drawing/2014/main" id="{44653160-C9AE-02F6-4698-B2E1F302D463}"/>
              </a:ext>
            </a:extLst>
          </p:cNvPr>
          <p:cNvSpPr/>
          <p:nvPr/>
        </p:nvSpPr>
        <p:spPr>
          <a:xfrm>
            <a:off x="12106656" y="2231136"/>
            <a:ext cx="5394960" cy="3328416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AU" sz="3600"/>
          </a:p>
        </p:txBody>
      </p:sp>
      <p:sp>
        <p:nvSpPr>
          <p:cNvPr id="18" name="Shape 43">
            <a:extLst>
              <a:ext uri="{FF2B5EF4-FFF2-40B4-BE49-F238E27FC236}">
                <a16:creationId xmlns:a16="http://schemas.microsoft.com/office/drawing/2014/main" id="{03166C7A-292B-8AB0-BA32-138A26F57A97}"/>
              </a:ext>
            </a:extLst>
          </p:cNvPr>
          <p:cNvSpPr/>
          <p:nvPr/>
        </p:nvSpPr>
        <p:spPr>
          <a:xfrm>
            <a:off x="12106656" y="2231136"/>
            <a:ext cx="5394960" cy="694944"/>
          </a:xfrm>
          <a:prstGeom prst="rect">
            <a:avLst/>
          </a:prstGeom>
          <a:solidFill>
            <a:srgbClr val="A63228"/>
          </a:solidFill>
          <a:ln w="12700">
            <a:solidFill>
              <a:srgbClr val="A63228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19" name="Text 44">
            <a:extLst>
              <a:ext uri="{FF2B5EF4-FFF2-40B4-BE49-F238E27FC236}">
                <a16:creationId xmlns:a16="http://schemas.microsoft.com/office/drawing/2014/main" id="{BCD7AB59-28EC-D129-6605-3C16D4D04E67}"/>
              </a:ext>
            </a:extLst>
          </p:cNvPr>
          <p:cNvSpPr/>
          <p:nvPr/>
        </p:nvSpPr>
        <p:spPr>
          <a:xfrm>
            <a:off x="12289536" y="2286000"/>
            <a:ext cx="5029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</a:t>
            </a:r>
            <a:endParaRPr lang="en-US" sz="2100" dirty="0"/>
          </a:p>
          <a:p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Governments</a:t>
            </a:r>
            <a:endParaRPr lang="en-US" sz="2100" dirty="0"/>
          </a:p>
        </p:txBody>
      </p:sp>
      <p:sp>
        <p:nvSpPr>
          <p:cNvPr id="20" name="Text 45">
            <a:extLst>
              <a:ext uri="{FF2B5EF4-FFF2-40B4-BE49-F238E27FC236}">
                <a16:creationId xmlns:a16="http://schemas.microsoft.com/office/drawing/2014/main" id="{6D8AB2ED-158A-1A18-33E6-FE883096AC0B}"/>
              </a:ext>
            </a:extLst>
          </p:cNvPr>
          <p:cNvSpPr/>
          <p:nvPr/>
        </p:nvSpPr>
        <p:spPr>
          <a:xfrm>
            <a:off x="12289536" y="3017520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Driver: National security &amp; economic protection</a:t>
            </a:r>
            <a:endParaRPr lang="en-US" dirty="0"/>
          </a:p>
        </p:txBody>
      </p:sp>
      <p:sp>
        <p:nvSpPr>
          <p:cNvPr id="21" name="Text 46">
            <a:extLst>
              <a:ext uri="{FF2B5EF4-FFF2-40B4-BE49-F238E27FC236}">
                <a16:creationId xmlns:a16="http://schemas.microsoft.com/office/drawing/2014/main" id="{E2A2C267-30A1-AA9F-CADA-B288C8DC1AD3}"/>
              </a:ext>
            </a:extLst>
          </p:cNvPr>
          <p:cNvSpPr/>
          <p:nvPr/>
        </p:nvSpPr>
        <p:spPr>
          <a:xfrm>
            <a:off x="12289536" y="4059936"/>
            <a:ext cx="502920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Investing in MHEWS = investing in national security.</a:t>
            </a:r>
            <a:endParaRPr lang="en-US" sz="1900" dirty="0"/>
          </a:p>
        </p:txBody>
      </p:sp>
      <p:sp>
        <p:nvSpPr>
          <p:cNvPr id="22" name="Shape 47">
            <a:extLst>
              <a:ext uri="{FF2B5EF4-FFF2-40B4-BE49-F238E27FC236}">
                <a16:creationId xmlns:a16="http://schemas.microsoft.com/office/drawing/2014/main" id="{CCED4569-105E-21BB-3D09-03193409B50B}"/>
              </a:ext>
            </a:extLst>
          </p:cNvPr>
          <p:cNvSpPr/>
          <p:nvPr/>
        </p:nvSpPr>
        <p:spPr>
          <a:xfrm>
            <a:off x="3820865" y="5815584"/>
            <a:ext cx="5394960" cy="3328416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23" name="Shape 48">
            <a:extLst>
              <a:ext uri="{FF2B5EF4-FFF2-40B4-BE49-F238E27FC236}">
                <a16:creationId xmlns:a16="http://schemas.microsoft.com/office/drawing/2014/main" id="{815215B2-6B30-E2AC-E5B1-8DAB07442DDD}"/>
              </a:ext>
            </a:extLst>
          </p:cNvPr>
          <p:cNvSpPr/>
          <p:nvPr/>
        </p:nvSpPr>
        <p:spPr>
          <a:xfrm>
            <a:off x="3820865" y="5815584"/>
            <a:ext cx="5394960" cy="694944"/>
          </a:xfrm>
          <a:prstGeom prst="rect">
            <a:avLst/>
          </a:prstGeom>
          <a:solidFill>
            <a:srgbClr val="8B5E3C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24" name="Text 49">
            <a:extLst>
              <a:ext uri="{FF2B5EF4-FFF2-40B4-BE49-F238E27FC236}">
                <a16:creationId xmlns:a16="http://schemas.microsoft.com/office/drawing/2014/main" id="{DDE9C88B-3931-0A87-EF0B-BEDB79A5F9C0}"/>
              </a:ext>
            </a:extLst>
          </p:cNvPr>
          <p:cNvSpPr/>
          <p:nvPr/>
        </p:nvSpPr>
        <p:spPr>
          <a:xfrm>
            <a:off x="4003745" y="5870448"/>
            <a:ext cx="5029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Donors</a:t>
            </a:r>
            <a:endParaRPr lang="en-US" sz="2100" dirty="0"/>
          </a:p>
        </p:txBody>
      </p:sp>
      <p:sp>
        <p:nvSpPr>
          <p:cNvPr id="62" name="Text 50">
            <a:extLst>
              <a:ext uri="{FF2B5EF4-FFF2-40B4-BE49-F238E27FC236}">
                <a16:creationId xmlns:a16="http://schemas.microsoft.com/office/drawing/2014/main" id="{EC909170-3B18-D40E-ABA7-C23780F5AA3B}"/>
              </a:ext>
            </a:extLst>
          </p:cNvPr>
          <p:cNvSpPr/>
          <p:nvPr/>
        </p:nvSpPr>
        <p:spPr>
          <a:xfrm>
            <a:off x="4003745" y="6601968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Driver: Demonstrable impact &amp; sustainability</a:t>
            </a:r>
            <a:endParaRPr lang="en-US" dirty="0"/>
          </a:p>
        </p:txBody>
      </p:sp>
      <p:sp>
        <p:nvSpPr>
          <p:cNvPr id="63" name="Text 51">
            <a:extLst>
              <a:ext uri="{FF2B5EF4-FFF2-40B4-BE49-F238E27FC236}">
                <a16:creationId xmlns:a16="http://schemas.microsoft.com/office/drawing/2014/main" id="{D544C34F-0037-BAAB-75CC-F49746233673}"/>
              </a:ext>
            </a:extLst>
          </p:cNvPr>
          <p:cNvSpPr/>
          <p:nvPr/>
        </p:nvSpPr>
        <p:spPr>
          <a:xfrm>
            <a:off x="4003745" y="7644384"/>
            <a:ext cx="502920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investment builds permanence.</a:t>
            </a:r>
            <a:endParaRPr lang="en-US" sz="1900" dirty="0"/>
          </a:p>
        </p:txBody>
      </p:sp>
      <p:sp>
        <p:nvSpPr>
          <p:cNvPr id="64" name="Shape 52">
            <a:extLst>
              <a:ext uri="{FF2B5EF4-FFF2-40B4-BE49-F238E27FC236}">
                <a16:creationId xmlns:a16="http://schemas.microsoft.com/office/drawing/2014/main" id="{7E1258C1-B9F5-7F91-E5D9-4D656DC6ED88}"/>
              </a:ext>
            </a:extLst>
          </p:cNvPr>
          <p:cNvSpPr/>
          <p:nvPr/>
        </p:nvSpPr>
        <p:spPr>
          <a:xfrm>
            <a:off x="9592056" y="5815584"/>
            <a:ext cx="5394960" cy="3328416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65" name="Shape 53">
            <a:extLst>
              <a:ext uri="{FF2B5EF4-FFF2-40B4-BE49-F238E27FC236}">
                <a16:creationId xmlns:a16="http://schemas.microsoft.com/office/drawing/2014/main" id="{CEDFDE9D-3DAD-A7D8-B72B-20DA95D10163}"/>
              </a:ext>
            </a:extLst>
          </p:cNvPr>
          <p:cNvSpPr/>
          <p:nvPr/>
        </p:nvSpPr>
        <p:spPr>
          <a:xfrm>
            <a:off x="9592056" y="5815584"/>
            <a:ext cx="5394960" cy="694944"/>
          </a:xfrm>
          <a:prstGeom prst="rect">
            <a:avLst/>
          </a:prstGeom>
          <a:solidFill>
            <a:srgbClr val="506080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66" name="Text 54">
            <a:extLst>
              <a:ext uri="{FF2B5EF4-FFF2-40B4-BE49-F238E27FC236}">
                <a16:creationId xmlns:a16="http://schemas.microsoft.com/office/drawing/2014/main" id="{B1A59EEB-1150-928B-99A6-3876DAE89287}"/>
              </a:ext>
            </a:extLst>
          </p:cNvPr>
          <p:cNvSpPr/>
          <p:nvPr/>
        </p:nvSpPr>
        <p:spPr>
          <a:xfrm>
            <a:off x="9794601" y="5870448"/>
            <a:ext cx="5029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SPREP</a:t>
            </a:r>
            <a:r>
              <a:rPr lang="en-US" sz="2100" dirty="0"/>
              <a:t> </a:t>
            </a:r>
            <a:r>
              <a:rPr lang="en-US" sz="21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Programmes</a:t>
            </a:r>
            <a:endParaRPr lang="en-US" sz="2100" dirty="0"/>
          </a:p>
        </p:txBody>
      </p:sp>
      <p:sp>
        <p:nvSpPr>
          <p:cNvPr id="67" name="Text 55">
            <a:extLst>
              <a:ext uri="{FF2B5EF4-FFF2-40B4-BE49-F238E27FC236}">
                <a16:creationId xmlns:a16="http://schemas.microsoft.com/office/drawing/2014/main" id="{FEF3F0E5-A7F6-13F4-36B8-0A5787ECA68C}"/>
              </a:ext>
            </a:extLst>
          </p:cNvPr>
          <p:cNvSpPr/>
          <p:nvPr/>
        </p:nvSpPr>
        <p:spPr>
          <a:xfrm>
            <a:off x="9774936" y="6601968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Driver: Their work depends on climate &amp; weather data</a:t>
            </a:r>
            <a:endParaRPr lang="en-US" dirty="0"/>
          </a:p>
        </p:txBody>
      </p:sp>
      <p:sp>
        <p:nvSpPr>
          <p:cNvPr id="68" name="Text 56">
            <a:extLst>
              <a:ext uri="{FF2B5EF4-FFF2-40B4-BE49-F238E27FC236}">
                <a16:creationId xmlns:a16="http://schemas.microsoft.com/office/drawing/2014/main" id="{F8715EA2-B20C-BA03-38CD-0B034AEB22EC}"/>
              </a:ext>
            </a:extLst>
          </p:cNvPr>
          <p:cNvSpPr/>
          <p:nvPr/>
        </p:nvSpPr>
        <p:spPr>
          <a:xfrm>
            <a:off x="9774936" y="7644384"/>
            <a:ext cx="502920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WRP intelligence makes your work more effective.</a:t>
            </a:r>
            <a:endParaRPr lang="en-US" sz="1900" dirty="0"/>
          </a:p>
        </p:txBody>
      </p:sp>
      <p:sp>
        <p:nvSpPr>
          <p:cNvPr id="69" name="Shape 57">
            <a:extLst>
              <a:ext uri="{FF2B5EF4-FFF2-40B4-BE49-F238E27FC236}">
                <a16:creationId xmlns:a16="http://schemas.microsoft.com/office/drawing/2014/main" id="{632D8CB6-CE83-CE74-F3F4-B2A46C5E967F}"/>
              </a:ext>
            </a:extLst>
          </p:cNvPr>
          <p:cNvSpPr/>
          <p:nvPr/>
        </p:nvSpPr>
        <p:spPr>
          <a:xfrm>
            <a:off x="12106656" y="2231136"/>
            <a:ext cx="5394960" cy="3328416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70" name="Shape 58">
            <a:extLst>
              <a:ext uri="{FF2B5EF4-FFF2-40B4-BE49-F238E27FC236}">
                <a16:creationId xmlns:a16="http://schemas.microsoft.com/office/drawing/2014/main" id="{25551576-1186-BCB4-4915-21FF0F4FC4BF}"/>
              </a:ext>
            </a:extLst>
          </p:cNvPr>
          <p:cNvSpPr/>
          <p:nvPr/>
        </p:nvSpPr>
        <p:spPr>
          <a:xfrm>
            <a:off x="12106656" y="2231136"/>
            <a:ext cx="5394960" cy="694944"/>
          </a:xfrm>
          <a:prstGeom prst="rect">
            <a:avLst/>
          </a:prstGeom>
          <a:solidFill>
            <a:srgbClr val="5B7FA6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71" name="Text 59">
            <a:extLst>
              <a:ext uri="{FF2B5EF4-FFF2-40B4-BE49-F238E27FC236}">
                <a16:creationId xmlns:a16="http://schemas.microsoft.com/office/drawing/2014/main" id="{72844536-2D8B-C678-0718-D2AE44E0E098}"/>
              </a:ext>
            </a:extLst>
          </p:cNvPr>
          <p:cNvSpPr/>
          <p:nvPr/>
        </p:nvSpPr>
        <p:spPr>
          <a:xfrm>
            <a:off x="12289536" y="2286000"/>
            <a:ext cx="5029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Media</a:t>
            </a:r>
            <a:endParaRPr lang="en-US" sz="2100" dirty="0"/>
          </a:p>
        </p:txBody>
      </p:sp>
      <p:sp>
        <p:nvSpPr>
          <p:cNvPr id="72" name="Text 60">
            <a:extLst>
              <a:ext uri="{FF2B5EF4-FFF2-40B4-BE49-F238E27FC236}">
                <a16:creationId xmlns:a16="http://schemas.microsoft.com/office/drawing/2014/main" id="{7AF0E962-6191-26E3-AB05-F89D5689FABA}"/>
              </a:ext>
            </a:extLst>
          </p:cNvPr>
          <p:cNvSpPr/>
          <p:nvPr/>
        </p:nvSpPr>
        <p:spPr>
          <a:xfrm>
            <a:off x="12289536" y="3017520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Driver: Compelling stories with real stakes</a:t>
            </a:r>
            <a:endParaRPr lang="en-US" dirty="0"/>
          </a:p>
        </p:txBody>
      </p:sp>
      <p:sp>
        <p:nvSpPr>
          <p:cNvPr id="73" name="Text 61">
            <a:extLst>
              <a:ext uri="{FF2B5EF4-FFF2-40B4-BE49-F238E27FC236}">
                <a16:creationId xmlns:a16="http://schemas.microsoft.com/office/drawing/2014/main" id="{45EFE10C-EED7-E552-7109-6FDD9A3B3E96}"/>
              </a:ext>
            </a:extLst>
          </p:cNvPr>
          <p:cNvSpPr/>
          <p:nvPr/>
        </p:nvSpPr>
        <p:spPr>
          <a:xfrm>
            <a:off x="12289536" y="4059936"/>
            <a:ext cx="502920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 people. Real warnings. Real lives saved.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811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E2C35-9E1F-8569-7B52-5D785963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EDF5B9-11B7-5405-74E1-8D305B046A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C1193C5-61C0-4189-40C6-C059A83C4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D9FAC5B-B6B9-AA85-5DA8-9D10C19917AB}"/>
              </a:ext>
            </a:extLst>
          </p:cNvPr>
          <p:cNvSpPr/>
          <p:nvPr/>
        </p:nvSpPr>
        <p:spPr>
          <a:xfrm>
            <a:off x="16294839" y="8199324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6" name="Text 3"/>
          <p:cNvSpPr/>
          <p:nvPr/>
        </p:nvSpPr>
        <p:spPr>
          <a:xfrm>
            <a:off x="914400" y="1554480"/>
            <a:ext cx="11887200" cy="5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Weather Ready Pacific is a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Pacific-led regional initiative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strengthens early warning </a:t>
            </a:r>
          </a:p>
          <a:p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systems,safeguards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economies, </a:t>
            </a:r>
          </a:p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protects lives across the </a:t>
            </a:r>
          </a:p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 Pacific.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Shape 4"/>
          <p:cNvSpPr/>
          <p:nvPr/>
        </p:nvSpPr>
        <p:spPr>
          <a:xfrm>
            <a:off x="914400" y="7406640"/>
            <a:ext cx="8077200" cy="1371600"/>
          </a:xfrm>
          <a:prstGeom prst="rect">
            <a:avLst/>
          </a:prstGeom>
          <a:solidFill>
            <a:srgbClr val="A63228"/>
          </a:solidFill>
          <a:ln w="12700">
            <a:solidFill>
              <a:srgbClr val="A63228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28" name="Text 5"/>
          <p:cNvSpPr/>
          <p:nvPr/>
        </p:nvSpPr>
        <p:spPr>
          <a:xfrm>
            <a:off x="1280160" y="7443216"/>
            <a:ext cx="1316736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"Early warnings save lives.</a:t>
            </a:r>
            <a:endParaRPr lang="en-US" sz="3000" dirty="0"/>
          </a:p>
          <a:p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 leadership sustains them."</a:t>
            </a:r>
            <a:endParaRPr lang="en-US" sz="3000" dirty="0"/>
          </a:p>
        </p:txBody>
      </p:sp>
      <p:sp>
        <p:nvSpPr>
          <p:cNvPr id="31" name="Text 8"/>
          <p:cNvSpPr/>
          <p:nvPr/>
        </p:nvSpPr>
        <p:spPr>
          <a:xfrm>
            <a:off x="13114404" y="5594967"/>
            <a:ext cx="4206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Tonga Radar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5EF880-86A7-FA98-13D8-B6D806844B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1234101"/>
            <a:ext cx="6324600" cy="42152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77618A-5800-D6ED-2575-6FDFA0F38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33" y="6160544"/>
            <a:ext cx="6513278" cy="3953384"/>
          </a:xfrm>
          <a:prstGeom prst="rect">
            <a:avLst/>
          </a:prstGeom>
        </p:spPr>
      </p:pic>
      <p:sp>
        <p:nvSpPr>
          <p:cNvPr id="36" name="Text 8">
            <a:extLst>
              <a:ext uri="{FF2B5EF4-FFF2-40B4-BE49-F238E27FC236}">
                <a16:creationId xmlns:a16="http://schemas.microsoft.com/office/drawing/2014/main" id="{C185F64B-3863-79D1-4731-85955FC3D0D4}"/>
              </a:ext>
            </a:extLst>
          </p:cNvPr>
          <p:cNvSpPr/>
          <p:nvPr/>
        </p:nvSpPr>
        <p:spPr>
          <a:xfrm>
            <a:off x="11743865" y="704088"/>
            <a:ext cx="4206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-120"/>
              </a:rPr>
              <a:t>COPE Booklets Launch - Tokelau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FBE1-29EE-3D03-52BD-493F25BBA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51F7C0A-4548-656D-D694-32E0D4DCF2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787F9F4-ECED-B705-5D85-401952AAAC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 1"/>
          <p:cNvSpPr/>
          <p:nvPr/>
        </p:nvSpPr>
        <p:spPr>
          <a:xfrm>
            <a:off x="731520" y="182880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Five-Step Engagement Cycle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" y="1188720"/>
            <a:ext cx="1554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i="1" dirty="0">
                <a:solidFill>
                  <a:schemeClr val="accent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from information push to active listening</a:t>
            </a:r>
            <a:endParaRPr lang="en-US" sz="2600" i="1" dirty="0">
              <a:solidFill>
                <a:schemeClr val="accent6"/>
              </a:solidFill>
            </a:endParaRPr>
          </a:p>
        </p:txBody>
      </p:sp>
      <p:sp>
        <p:nvSpPr>
          <p:cNvPr id="34" name="Shape 32"/>
          <p:cNvSpPr/>
          <p:nvPr/>
        </p:nvSpPr>
        <p:spPr>
          <a:xfrm>
            <a:off x="640080" y="2286000"/>
            <a:ext cx="3108960" cy="1554480"/>
          </a:xfrm>
          <a:prstGeom prst="rect">
            <a:avLst/>
          </a:prstGeom>
          <a:solidFill>
            <a:srgbClr val="1D3A6A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7" name="Text 33"/>
          <p:cNvSpPr/>
          <p:nvPr/>
        </p:nvSpPr>
        <p:spPr>
          <a:xfrm>
            <a:off x="640080" y="2286000"/>
            <a:ext cx="3108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</a:t>
            </a:r>
            <a:endParaRPr lang="en-US" sz="2200" dirty="0"/>
          </a:p>
        </p:txBody>
      </p:sp>
      <p:sp>
        <p:nvSpPr>
          <p:cNvPr id="8" name="Shape 34"/>
          <p:cNvSpPr/>
          <p:nvPr/>
        </p:nvSpPr>
        <p:spPr>
          <a:xfrm>
            <a:off x="3749040" y="2834640"/>
            <a:ext cx="310896" cy="457200"/>
          </a:xfrm>
          <a:prstGeom prst="rect">
            <a:avLst/>
          </a:prstGeom>
          <a:solidFill>
            <a:srgbClr val="1D3A6A"/>
          </a:solidFill>
          <a:ln w="12700">
            <a:solidFill>
              <a:srgbClr val="1D3A6A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37" name="Shape 35"/>
          <p:cNvSpPr/>
          <p:nvPr/>
        </p:nvSpPr>
        <p:spPr>
          <a:xfrm>
            <a:off x="640080" y="4023360"/>
            <a:ext cx="3108960" cy="3017520"/>
          </a:xfrm>
          <a:prstGeom prst="rect">
            <a:avLst/>
          </a:prstGeom>
          <a:solidFill>
            <a:srgbClr val="F2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38" name="Text 36"/>
          <p:cNvSpPr/>
          <p:nvPr/>
        </p:nvSpPr>
        <p:spPr>
          <a:xfrm>
            <a:off x="786384" y="4169664"/>
            <a:ext cx="2816352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 audiences. </a:t>
            </a:r>
          </a:p>
          <a:p>
            <a:pPr algn="ctr"/>
            <a:r>
              <a:rPr lang="en-US" sz="19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 messaging to sustainability benchmarks.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39" name="Shape 37"/>
          <p:cNvSpPr/>
          <p:nvPr/>
        </p:nvSpPr>
        <p:spPr>
          <a:xfrm>
            <a:off x="4059936" y="2286000"/>
            <a:ext cx="3108960" cy="1554480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0" name="Text 38"/>
          <p:cNvSpPr/>
          <p:nvPr/>
        </p:nvSpPr>
        <p:spPr>
          <a:xfrm>
            <a:off x="4059936" y="2286000"/>
            <a:ext cx="3108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COMMUNICATE</a:t>
            </a:r>
            <a:endParaRPr lang="en-US" sz="2200" dirty="0"/>
          </a:p>
        </p:txBody>
      </p:sp>
      <p:sp>
        <p:nvSpPr>
          <p:cNvPr id="41" name="Shape 39"/>
          <p:cNvSpPr/>
          <p:nvPr/>
        </p:nvSpPr>
        <p:spPr>
          <a:xfrm>
            <a:off x="7168896" y="2834640"/>
            <a:ext cx="310896" cy="457200"/>
          </a:xfrm>
          <a:prstGeom prst="rect">
            <a:avLst/>
          </a:prstGeom>
          <a:solidFill>
            <a:srgbClr val="3A8C8C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2" name="Shape 40"/>
          <p:cNvSpPr/>
          <p:nvPr/>
        </p:nvSpPr>
        <p:spPr>
          <a:xfrm>
            <a:off x="4059936" y="4023360"/>
            <a:ext cx="3108960" cy="3017520"/>
          </a:xfrm>
          <a:prstGeom prst="rect">
            <a:avLst/>
          </a:prstGeom>
          <a:solidFill>
            <a:srgbClr val="F2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3" name="Text 41"/>
          <p:cNvSpPr/>
          <p:nvPr/>
        </p:nvSpPr>
        <p:spPr>
          <a:xfrm>
            <a:off x="4206240" y="4169664"/>
            <a:ext cx="2816352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Consistent, culturally relevant messaging. Showcase Pacific leadership.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44" name="Shape 42"/>
          <p:cNvSpPr/>
          <p:nvPr/>
        </p:nvSpPr>
        <p:spPr>
          <a:xfrm>
            <a:off x="7479792" y="2286000"/>
            <a:ext cx="3108960" cy="1554480"/>
          </a:xfrm>
          <a:prstGeom prst="rect">
            <a:avLst/>
          </a:prstGeom>
          <a:solidFill>
            <a:srgbClr val="A63228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45" name="Text 43"/>
          <p:cNvSpPr/>
          <p:nvPr/>
        </p:nvSpPr>
        <p:spPr>
          <a:xfrm>
            <a:off x="7479792" y="2286000"/>
            <a:ext cx="3108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LISTEN</a:t>
            </a:r>
            <a:endParaRPr lang="en-US" sz="2200" dirty="0"/>
          </a:p>
        </p:txBody>
      </p:sp>
      <p:sp>
        <p:nvSpPr>
          <p:cNvPr id="46" name="Shape 44"/>
          <p:cNvSpPr/>
          <p:nvPr/>
        </p:nvSpPr>
        <p:spPr>
          <a:xfrm>
            <a:off x="10588752" y="2834640"/>
            <a:ext cx="310896" cy="457200"/>
          </a:xfrm>
          <a:prstGeom prst="rect">
            <a:avLst/>
          </a:prstGeom>
          <a:solidFill>
            <a:srgbClr val="A63228"/>
          </a:solidFill>
          <a:ln w="12700">
            <a:solidFill>
              <a:srgbClr val="A63228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7" name="Shape 45"/>
          <p:cNvSpPr/>
          <p:nvPr/>
        </p:nvSpPr>
        <p:spPr>
          <a:xfrm>
            <a:off x="7479792" y="4023360"/>
            <a:ext cx="3108960" cy="3017520"/>
          </a:xfrm>
          <a:prstGeom prst="rect">
            <a:avLst/>
          </a:prstGeom>
          <a:solidFill>
            <a:srgbClr val="F2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8" name="Text 46"/>
          <p:cNvSpPr/>
          <p:nvPr/>
        </p:nvSpPr>
        <p:spPr>
          <a:xfrm>
            <a:off x="7626096" y="4169664"/>
            <a:ext cx="2816352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feedback loops. Track trust indicators.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49" name="Shape 47"/>
          <p:cNvSpPr/>
          <p:nvPr/>
        </p:nvSpPr>
        <p:spPr>
          <a:xfrm>
            <a:off x="10899648" y="2286000"/>
            <a:ext cx="3108960" cy="1554480"/>
          </a:xfrm>
          <a:prstGeom prst="rect">
            <a:avLst/>
          </a:prstGeom>
          <a:solidFill>
            <a:srgbClr val="8B5E3C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0" name="Text 48"/>
          <p:cNvSpPr/>
          <p:nvPr/>
        </p:nvSpPr>
        <p:spPr>
          <a:xfrm>
            <a:off x="10899648" y="2286000"/>
            <a:ext cx="3108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</a:t>
            </a:r>
            <a:endParaRPr lang="en-US" sz="2200" dirty="0"/>
          </a:p>
        </p:txBody>
      </p:sp>
      <p:sp>
        <p:nvSpPr>
          <p:cNvPr id="51" name="Shape 49"/>
          <p:cNvSpPr/>
          <p:nvPr/>
        </p:nvSpPr>
        <p:spPr>
          <a:xfrm>
            <a:off x="14008608" y="2834640"/>
            <a:ext cx="310896" cy="457200"/>
          </a:xfrm>
          <a:prstGeom prst="rect">
            <a:avLst/>
          </a:prstGeom>
          <a:solidFill>
            <a:srgbClr val="8B5E3C"/>
          </a:solidFill>
          <a:ln w="12700">
            <a:solidFill>
              <a:srgbClr val="8B5E3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52" name="Shape 50"/>
          <p:cNvSpPr/>
          <p:nvPr/>
        </p:nvSpPr>
        <p:spPr>
          <a:xfrm>
            <a:off x="10899648" y="4023360"/>
            <a:ext cx="3108960" cy="3017520"/>
          </a:xfrm>
          <a:prstGeom prst="rect">
            <a:avLst/>
          </a:prstGeom>
          <a:solidFill>
            <a:srgbClr val="F2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53" name="Text 51"/>
          <p:cNvSpPr/>
          <p:nvPr/>
        </p:nvSpPr>
        <p:spPr>
          <a:xfrm>
            <a:off x="11045952" y="4169664"/>
            <a:ext cx="2816352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Adjust services and messaging based on feedback and monitoring.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54" name="Shape 52"/>
          <p:cNvSpPr/>
          <p:nvPr/>
        </p:nvSpPr>
        <p:spPr>
          <a:xfrm>
            <a:off x="14319504" y="2286000"/>
            <a:ext cx="3108960" cy="1554480"/>
          </a:xfrm>
          <a:prstGeom prst="rect">
            <a:avLst/>
          </a:prstGeom>
          <a:solidFill>
            <a:srgbClr val="506080"/>
          </a:solidFill>
          <a:ln w="12700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55" name="Text 53"/>
          <p:cNvSpPr/>
          <p:nvPr/>
        </p:nvSpPr>
        <p:spPr>
          <a:xfrm>
            <a:off x="14319504" y="2286000"/>
            <a:ext cx="3108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PARTNER</a:t>
            </a:r>
            <a:endParaRPr lang="en-US" sz="2200" dirty="0"/>
          </a:p>
        </p:txBody>
      </p:sp>
      <p:sp>
        <p:nvSpPr>
          <p:cNvPr id="56" name="Shape 54"/>
          <p:cNvSpPr/>
          <p:nvPr/>
        </p:nvSpPr>
        <p:spPr>
          <a:xfrm>
            <a:off x="14319504" y="4023360"/>
            <a:ext cx="3108960" cy="3017520"/>
          </a:xfrm>
          <a:prstGeom prst="rect">
            <a:avLst/>
          </a:prstGeom>
          <a:solidFill>
            <a:srgbClr val="F2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57" name="Text 55"/>
          <p:cNvSpPr/>
          <p:nvPr/>
        </p:nvSpPr>
        <p:spPr>
          <a:xfrm>
            <a:off x="14465808" y="4169664"/>
            <a:ext cx="2816352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Trust-based relationships aligned with Pacific values.</a:t>
            </a:r>
            <a:endParaRPr lang="en-US" sz="1900" b="1" dirty="0">
              <a:solidFill>
                <a:schemeClr val="tx2"/>
              </a:solidFill>
            </a:endParaRPr>
          </a:p>
        </p:txBody>
      </p:sp>
      <p:sp>
        <p:nvSpPr>
          <p:cNvPr id="58" name="Shape 56"/>
          <p:cNvSpPr/>
          <p:nvPr/>
        </p:nvSpPr>
        <p:spPr>
          <a:xfrm>
            <a:off x="640080" y="7461504"/>
            <a:ext cx="17007840" cy="1371600"/>
          </a:xfrm>
          <a:prstGeom prst="rect">
            <a:avLst/>
          </a:prstGeom>
          <a:solidFill>
            <a:srgbClr val="EBF5FA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59" name="Text 57"/>
          <p:cNvSpPr/>
          <p:nvPr/>
        </p:nvSpPr>
        <p:spPr>
          <a:xfrm>
            <a:off x="1005840" y="7534656"/>
            <a:ext cx="164592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feedback loops are built into this cycle and linked directly to WRP MERL processes — ensuring community voices shape both services and reporting.</a:t>
            </a:r>
            <a:endParaRPr lang="en-US" sz="2100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4A3641EF-E01F-DA09-546C-35A18B6E300C}"/>
              </a:ext>
            </a:extLst>
          </p:cNvPr>
          <p:cNvSpPr/>
          <p:nvPr/>
        </p:nvSpPr>
        <p:spPr>
          <a:xfrm>
            <a:off x="16045739" y="177020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8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3C2F5-3D96-7CF8-83EF-96162067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53BEA7-F600-39CA-7806-D1F3A35F36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21824A3-5B6D-DBB7-184F-AE2B747EDA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 1"/>
          <p:cNvSpPr/>
          <p:nvPr/>
        </p:nvSpPr>
        <p:spPr>
          <a:xfrm>
            <a:off x="731520" y="402917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Sustainability Communications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0" name="Text 2"/>
          <p:cNvSpPr/>
          <p:nvPr/>
        </p:nvSpPr>
        <p:spPr>
          <a:xfrm>
            <a:off x="731520" y="1334444"/>
            <a:ext cx="1554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i="1" dirty="0">
                <a:solidFill>
                  <a:schemeClr val="accent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 1 and Track 2 are the backbone of WRP's sustainability agenda</a:t>
            </a:r>
            <a:endParaRPr lang="en-US" sz="2600" i="1" dirty="0">
              <a:solidFill>
                <a:schemeClr val="accent6"/>
              </a:solidFill>
            </a:endParaRPr>
          </a:p>
        </p:txBody>
      </p:sp>
      <p:sp>
        <p:nvSpPr>
          <p:cNvPr id="11" name="Shape 32"/>
          <p:cNvSpPr/>
          <p:nvPr/>
        </p:nvSpPr>
        <p:spPr>
          <a:xfrm>
            <a:off x="640080" y="2157984"/>
            <a:ext cx="8229600" cy="6620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AU" sz="3600"/>
          </a:p>
        </p:txBody>
      </p:sp>
      <p:sp>
        <p:nvSpPr>
          <p:cNvPr id="35" name="Text 33"/>
          <p:cNvSpPr/>
          <p:nvPr/>
        </p:nvSpPr>
        <p:spPr>
          <a:xfrm>
            <a:off x="1005840" y="228600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kern="0" spc="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 1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 34"/>
          <p:cNvSpPr/>
          <p:nvPr/>
        </p:nvSpPr>
        <p:spPr>
          <a:xfrm>
            <a:off x="1005840" y="2926080"/>
            <a:ext cx="74980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Structural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2" name="Text 35"/>
          <p:cNvSpPr/>
          <p:nvPr/>
        </p:nvSpPr>
        <p:spPr>
          <a:xfrm>
            <a:off x="1005840" y="4352544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Secure formal government ownership of weather infrastructure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36"/>
          <p:cNvSpPr/>
          <p:nvPr/>
        </p:nvSpPr>
        <p:spPr>
          <a:xfrm>
            <a:off x="1005840" y="5157216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Establish long-term, predictable financing for Pacific Met Services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 37"/>
          <p:cNvSpPr/>
          <p:nvPr/>
        </p:nvSpPr>
        <p:spPr>
          <a:xfrm>
            <a:off x="1005840" y="5961888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Asset Management Roadmap (current priority)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 38"/>
          <p:cNvSpPr/>
          <p:nvPr/>
        </p:nvSpPr>
        <p:spPr>
          <a:xfrm>
            <a:off x="1005840" y="6766560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Sustainable Financing Roadmap (from ~2028)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 39"/>
          <p:cNvSpPr/>
          <p:nvPr/>
        </p:nvSpPr>
        <p:spPr>
          <a:xfrm>
            <a:off x="1005840" y="7571232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Comms role: politically sensitive stakeholder engagement</a:t>
            </a:r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Shape 40"/>
          <p:cNvSpPr/>
          <p:nvPr/>
        </p:nvSpPr>
        <p:spPr>
          <a:xfrm>
            <a:off x="9418320" y="2157984"/>
            <a:ext cx="8229600" cy="6620256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AU" sz="3600"/>
          </a:p>
        </p:txBody>
      </p:sp>
      <p:sp>
        <p:nvSpPr>
          <p:cNvPr id="18" name="Text 41"/>
          <p:cNvSpPr/>
          <p:nvPr/>
        </p:nvSpPr>
        <p:spPr>
          <a:xfrm>
            <a:off x="9784080" y="228600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kern="0" spc="400" dirty="0">
                <a:solidFill>
                  <a:srgbClr val="BDE4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 2</a:t>
            </a:r>
            <a:endParaRPr lang="en-US" sz="2000" dirty="0"/>
          </a:p>
        </p:txBody>
      </p:sp>
      <p:sp>
        <p:nvSpPr>
          <p:cNvPr id="19" name="Text 42"/>
          <p:cNvSpPr/>
          <p:nvPr/>
        </p:nvSpPr>
        <p:spPr>
          <a:xfrm>
            <a:off x="9784080" y="2926080"/>
            <a:ext cx="74980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Mainstreaming</a:t>
            </a:r>
            <a:endParaRPr lang="en-US" sz="3600" dirty="0"/>
          </a:p>
          <a:p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Into Systems</a:t>
            </a:r>
            <a:endParaRPr lang="en-US" sz="3600" dirty="0"/>
          </a:p>
        </p:txBody>
      </p:sp>
      <p:sp>
        <p:nvSpPr>
          <p:cNvPr id="20" name="Text 43"/>
          <p:cNvSpPr/>
          <p:nvPr/>
        </p:nvSpPr>
        <p:spPr>
          <a:xfrm>
            <a:off x="9784080" y="4352544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E8F8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 weather services into national budgets &amp; legislation</a:t>
            </a:r>
            <a:endParaRPr lang="en-US" sz="1900" dirty="0"/>
          </a:p>
        </p:txBody>
      </p:sp>
      <p:sp>
        <p:nvSpPr>
          <p:cNvPr id="21" name="Text 44"/>
          <p:cNvSpPr/>
          <p:nvPr/>
        </p:nvSpPr>
        <p:spPr>
          <a:xfrm>
            <a:off x="9784080" y="5157216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E8F8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Integrate into disaster risk frameworks and land use planning</a:t>
            </a:r>
            <a:endParaRPr lang="en-US" sz="1900" dirty="0"/>
          </a:p>
        </p:txBody>
      </p:sp>
      <p:sp>
        <p:nvSpPr>
          <p:cNvPr id="22" name="Text 45"/>
          <p:cNvSpPr/>
          <p:nvPr/>
        </p:nvSpPr>
        <p:spPr>
          <a:xfrm>
            <a:off x="9784080" y="5961888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E8F8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services a standard government function; not project-dependent</a:t>
            </a:r>
            <a:endParaRPr lang="en-US" sz="1900" dirty="0"/>
          </a:p>
        </p:txBody>
      </p:sp>
      <p:sp>
        <p:nvSpPr>
          <p:cNvPr id="23" name="Text 46"/>
          <p:cNvSpPr/>
          <p:nvPr/>
        </p:nvSpPr>
        <p:spPr>
          <a:xfrm>
            <a:off x="9784080" y="6766560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E8F8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Comms role: amplify policy wins and integration stories</a:t>
            </a:r>
            <a:endParaRPr lang="en-US" sz="1900" dirty="0"/>
          </a:p>
        </p:txBody>
      </p:sp>
      <p:sp>
        <p:nvSpPr>
          <p:cNvPr id="24" name="Text 47"/>
          <p:cNvSpPr/>
          <p:nvPr/>
        </p:nvSpPr>
        <p:spPr>
          <a:xfrm>
            <a:off x="9784080" y="7571232"/>
            <a:ext cx="749808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</a:t>
            </a:r>
            <a:r>
              <a:rPr lang="en-US" sz="1900" dirty="0">
                <a:solidFill>
                  <a:srgbClr val="E8F8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Services endure beyond programme funding cycles</a:t>
            </a:r>
            <a:endParaRPr lang="en-US" sz="1900" dirty="0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A386D5B3-A040-CFEC-7967-D0118178FF67}"/>
              </a:ext>
            </a:extLst>
          </p:cNvPr>
          <p:cNvSpPr/>
          <p:nvPr/>
        </p:nvSpPr>
        <p:spPr>
          <a:xfrm>
            <a:off x="16045739" y="171353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82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9578E-BD7C-90B1-3E29-9A0163251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C10CEE-F6FB-4296-1D1E-E10F2BE7F4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DF01C84-B144-EB9D-C25E-8E0BB3CAF4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86407"/>
            <a:ext cx="18288000" cy="4600593"/>
          </a:xfrm>
          <a:custGeom>
            <a:avLst/>
            <a:gdLst/>
            <a:ahLst/>
            <a:cxnLst/>
            <a:rect l="l" t="t" r="r" b="b"/>
            <a:pathLst>
              <a:path w="18288000" h="5440680">
                <a:moveTo>
                  <a:pt x="0" y="0"/>
                </a:moveTo>
                <a:lnTo>
                  <a:pt x="18288000" y="0"/>
                </a:lnTo>
                <a:lnTo>
                  <a:pt x="18288000" y="5440680"/>
                </a:lnTo>
                <a:lnTo>
                  <a:pt x="0" y="5440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826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1A1ECA9-4D90-D23E-A74B-D94F83596520}"/>
              </a:ext>
            </a:extLst>
          </p:cNvPr>
          <p:cNvSpPr/>
          <p:nvPr/>
        </p:nvSpPr>
        <p:spPr>
          <a:xfrm>
            <a:off x="16045739" y="177020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 1"/>
          <p:cNvSpPr/>
          <p:nvPr/>
        </p:nvSpPr>
        <p:spPr>
          <a:xfrm>
            <a:off x="731520" y="182880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GEDSI &amp; Communication Channels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" y="1188720"/>
            <a:ext cx="1554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i="1" dirty="0">
                <a:solidFill>
                  <a:schemeClr val="accent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Inclusive by design, Pacific-first in delivery</a:t>
            </a:r>
            <a:endParaRPr lang="en-US" sz="2600" i="1" dirty="0">
              <a:solidFill>
                <a:schemeClr val="accent6"/>
              </a:solidFill>
            </a:endParaRPr>
          </a:p>
        </p:txBody>
      </p:sp>
      <p:sp>
        <p:nvSpPr>
          <p:cNvPr id="34" name="Text 32"/>
          <p:cNvSpPr/>
          <p:nvPr/>
        </p:nvSpPr>
        <p:spPr>
          <a:xfrm>
            <a:off x="640080" y="2231136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GEDSI in Communications</a:t>
            </a:r>
            <a:endParaRPr lang="en-US" sz="2800" dirty="0"/>
          </a:p>
        </p:txBody>
      </p:sp>
      <p:sp>
        <p:nvSpPr>
          <p:cNvPr id="7" name="Text 33"/>
          <p:cNvSpPr/>
          <p:nvPr/>
        </p:nvSpPr>
        <p:spPr>
          <a:xfrm>
            <a:off x="640080" y="2962656"/>
            <a:ext cx="852220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GEDSI is not a checklist: it shapes how WRP communicates at every level.</a:t>
            </a:r>
            <a:endParaRPr lang="en-US" sz="2000" dirty="0"/>
          </a:p>
        </p:txBody>
      </p:sp>
      <p:sp>
        <p:nvSpPr>
          <p:cNvPr id="8" name="Shape 34"/>
          <p:cNvSpPr/>
          <p:nvPr/>
        </p:nvSpPr>
        <p:spPr>
          <a:xfrm>
            <a:off x="640080" y="3986784"/>
            <a:ext cx="329184" cy="329184"/>
          </a:xfrm>
          <a:prstGeom prst="ellipse">
            <a:avLst/>
          </a:prstGeom>
          <a:solidFill>
            <a:srgbClr val="3A8C8C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37" name="Text 35"/>
          <p:cNvSpPr/>
          <p:nvPr/>
        </p:nvSpPr>
        <p:spPr>
          <a:xfrm>
            <a:off x="1097280" y="3931920"/>
            <a:ext cx="76809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Plain language + local languages for low-literacy audiences</a:t>
            </a:r>
            <a:endParaRPr lang="en-US" sz="1900" dirty="0"/>
          </a:p>
        </p:txBody>
      </p:sp>
      <p:sp>
        <p:nvSpPr>
          <p:cNvPr id="38" name="Shape 36"/>
          <p:cNvSpPr/>
          <p:nvPr/>
        </p:nvSpPr>
        <p:spPr>
          <a:xfrm>
            <a:off x="640080" y="4700016"/>
            <a:ext cx="329184" cy="329184"/>
          </a:xfrm>
          <a:prstGeom prst="ellipse">
            <a:avLst/>
          </a:prstGeom>
          <a:solidFill>
            <a:srgbClr val="3A8C8C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39" name="Text 37"/>
          <p:cNvSpPr/>
          <p:nvPr/>
        </p:nvSpPr>
        <p:spPr>
          <a:xfrm>
            <a:off x="1097280" y="4645152"/>
            <a:ext cx="76809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Gender balance, age diversity, persons with disabilities in active roles</a:t>
            </a:r>
            <a:endParaRPr lang="en-US" sz="1900" dirty="0"/>
          </a:p>
        </p:txBody>
      </p:sp>
      <p:sp>
        <p:nvSpPr>
          <p:cNvPr id="40" name="Shape 38"/>
          <p:cNvSpPr/>
          <p:nvPr/>
        </p:nvSpPr>
        <p:spPr>
          <a:xfrm>
            <a:off x="640080" y="5413248"/>
            <a:ext cx="329184" cy="329184"/>
          </a:xfrm>
          <a:prstGeom prst="ellipse">
            <a:avLst/>
          </a:prstGeom>
          <a:solidFill>
            <a:srgbClr val="3A8C8C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1" name="Text 39"/>
          <p:cNvSpPr/>
          <p:nvPr/>
        </p:nvSpPr>
        <p:spPr>
          <a:xfrm>
            <a:off x="1097280" y="5358384"/>
            <a:ext cx="76809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Subtitles and alt text on all digital content</a:t>
            </a:r>
            <a:endParaRPr lang="en-US" sz="1900" dirty="0"/>
          </a:p>
        </p:txBody>
      </p:sp>
      <p:sp>
        <p:nvSpPr>
          <p:cNvPr id="42" name="Shape 40"/>
          <p:cNvSpPr/>
          <p:nvPr/>
        </p:nvSpPr>
        <p:spPr>
          <a:xfrm>
            <a:off x="640080" y="6126480"/>
            <a:ext cx="329184" cy="329184"/>
          </a:xfrm>
          <a:prstGeom prst="ellipse">
            <a:avLst/>
          </a:prstGeom>
          <a:solidFill>
            <a:srgbClr val="3A8C8C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3" name="Text 41"/>
          <p:cNvSpPr/>
          <p:nvPr/>
        </p:nvSpPr>
        <p:spPr>
          <a:xfrm>
            <a:off x="1097280" y="6071616"/>
            <a:ext cx="76809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Pre-test messages with marginalised communities</a:t>
            </a:r>
            <a:endParaRPr lang="en-US" sz="1900" dirty="0"/>
          </a:p>
        </p:txBody>
      </p:sp>
      <p:sp>
        <p:nvSpPr>
          <p:cNvPr id="44" name="Shape 42"/>
          <p:cNvSpPr/>
          <p:nvPr/>
        </p:nvSpPr>
        <p:spPr>
          <a:xfrm>
            <a:off x="640080" y="6839712"/>
            <a:ext cx="329184" cy="329184"/>
          </a:xfrm>
          <a:prstGeom prst="ellipse">
            <a:avLst/>
          </a:prstGeom>
          <a:solidFill>
            <a:srgbClr val="3A8C8C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5" name="Text 43"/>
          <p:cNvSpPr/>
          <p:nvPr/>
        </p:nvSpPr>
        <p:spPr>
          <a:xfrm>
            <a:off x="1097280" y="6784848"/>
            <a:ext cx="76809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Avoid deficit framing of Pacific communities</a:t>
            </a:r>
            <a:endParaRPr lang="en-US" sz="1900" dirty="0"/>
          </a:p>
        </p:txBody>
      </p:sp>
      <p:sp>
        <p:nvSpPr>
          <p:cNvPr id="46" name="Shape 44"/>
          <p:cNvSpPr/>
          <p:nvPr/>
        </p:nvSpPr>
        <p:spPr>
          <a:xfrm>
            <a:off x="640080" y="7552944"/>
            <a:ext cx="329184" cy="329184"/>
          </a:xfrm>
          <a:prstGeom prst="ellipse">
            <a:avLst/>
          </a:prstGeom>
          <a:solidFill>
            <a:srgbClr val="3A8C8C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7" name="Text 45"/>
          <p:cNvSpPr/>
          <p:nvPr/>
        </p:nvSpPr>
        <p:spPr>
          <a:xfrm>
            <a:off x="1097280" y="7498080"/>
            <a:ext cx="76809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Women, OPDs and community reps quoted and credited</a:t>
            </a:r>
            <a:endParaRPr lang="en-US" sz="1900" dirty="0"/>
          </a:p>
        </p:txBody>
      </p:sp>
      <p:sp>
        <p:nvSpPr>
          <p:cNvPr id="48" name="Shape 46"/>
          <p:cNvSpPr/>
          <p:nvPr/>
        </p:nvSpPr>
        <p:spPr>
          <a:xfrm>
            <a:off x="640080" y="8266176"/>
            <a:ext cx="329184" cy="329184"/>
          </a:xfrm>
          <a:prstGeom prst="ellipse">
            <a:avLst/>
          </a:prstGeom>
          <a:solidFill>
            <a:srgbClr val="3A8C8C"/>
          </a:solidFill>
          <a:ln w="12700">
            <a:solidFill>
              <a:srgbClr val="3A8C8C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49" name="Text 47"/>
          <p:cNvSpPr/>
          <p:nvPr/>
        </p:nvSpPr>
        <p:spPr>
          <a:xfrm>
            <a:off x="1097280" y="8211312"/>
            <a:ext cx="76809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Quarterly GEDSI Checklist audits</a:t>
            </a:r>
            <a:endParaRPr lang="en-US" sz="1900" dirty="0"/>
          </a:p>
        </p:txBody>
      </p:sp>
      <p:sp>
        <p:nvSpPr>
          <p:cNvPr id="50" name="Shape 48"/>
          <p:cNvSpPr/>
          <p:nvPr/>
        </p:nvSpPr>
        <p:spPr>
          <a:xfrm>
            <a:off x="9326880" y="2231136"/>
            <a:ext cx="0" cy="6949440"/>
          </a:xfrm>
          <a:prstGeom prst="line">
            <a:avLst/>
          </a:prstGeom>
          <a:noFill/>
          <a:ln w="1905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51" name="Text 49"/>
          <p:cNvSpPr/>
          <p:nvPr/>
        </p:nvSpPr>
        <p:spPr>
          <a:xfrm>
            <a:off x="9692640" y="2231136"/>
            <a:ext cx="7955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 Channels</a:t>
            </a:r>
            <a:endParaRPr lang="en-US" sz="2800" dirty="0"/>
          </a:p>
        </p:txBody>
      </p:sp>
      <p:sp>
        <p:nvSpPr>
          <p:cNvPr id="52" name="Shape 50"/>
          <p:cNvSpPr/>
          <p:nvPr/>
        </p:nvSpPr>
        <p:spPr>
          <a:xfrm>
            <a:off x="9692640" y="3017520"/>
            <a:ext cx="109728" cy="5852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53" name="Text 51"/>
          <p:cNvSpPr/>
          <p:nvPr/>
        </p:nvSpPr>
        <p:spPr>
          <a:xfrm>
            <a:off x="9966960" y="3017520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SPREP &amp; WRP Website</a:t>
            </a:r>
            <a:endParaRPr lang="en-US" sz="1900" dirty="0"/>
          </a:p>
        </p:txBody>
      </p:sp>
      <p:sp>
        <p:nvSpPr>
          <p:cNvPr id="54" name="Text 52"/>
          <p:cNvSpPr/>
          <p:nvPr/>
        </p:nvSpPr>
        <p:spPr>
          <a:xfrm>
            <a:off x="9966960" y="3383280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Primary home - updated monthly</a:t>
            </a:r>
            <a:endParaRPr lang="en-US" sz="1700" dirty="0"/>
          </a:p>
        </p:txBody>
      </p:sp>
      <p:sp>
        <p:nvSpPr>
          <p:cNvPr id="55" name="Shape 53"/>
          <p:cNvSpPr/>
          <p:nvPr/>
        </p:nvSpPr>
        <p:spPr>
          <a:xfrm>
            <a:off x="9692640" y="3785616"/>
            <a:ext cx="109728" cy="58521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1D3A6A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56" name="Text 54"/>
          <p:cNvSpPr/>
          <p:nvPr/>
        </p:nvSpPr>
        <p:spPr>
          <a:xfrm>
            <a:off x="9966960" y="3785616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Pasifika Met Newsletter</a:t>
            </a:r>
            <a:endParaRPr lang="en-US" sz="1900" dirty="0"/>
          </a:p>
        </p:txBody>
      </p:sp>
      <p:sp>
        <p:nvSpPr>
          <p:cNvPr id="57" name="Text 55"/>
          <p:cNvSpPr/>
          <p:nvPr/>
        </p:nvSpPr>
        <p:spPr>
          <a:xfrm>
            <a:off x="9966960" y="4151376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Quarterly WRP headline feature</a:t>
            </a:r>
            <a:endParaRPr lang="en-US" sz="1700" dirty="0"/>
          </a:p>
        </p:txBody>
      </p:sp>
      <p:sp>
        <p:nvSpPr>
          <p:cNvPr id="58" name="Shape 56"/>
          <p:cNvSpPr/>
          <p:nvPr/>
        </p:nvSpPr>
        <p:spPr>
          <a:xfrm>
            <a:off x="9692640" y="4553712"/>
            <a:ext cx="109728" cy="5852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59" name="Text 57"/>
          <p:cNvSpPr/>
          <p:nvPr/>
        </p:nvSpPr>
        <p:spPr>
          <a:xfrm>
            <a:off x="9966960" y="4553712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Media via SPREP</a:t>
            </a:r>
            <a:endParaRPr lang="en-US" sz="1900" dirty="0"/>
          </a:p>
        </p:txBody>
      </p:sp>
      <p:sp>
        <p:nvSpPr>
          <p:cNvPr id="60" name="Text 58"/>
          <p:cNvSpPr/>
          <p:nvPr/>
        </p:nvSpPr>
        <p:spPr>
          <a:xfrm>
            <a:off x="9966960" y="4919472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Amplified through partners &amp; NMHSs</a:t>
            </a:r>
            <a:endParaRPr lang="en-US" sz="1700" dirty="0"/>
          </a:p>
        </p:txBody>
      </p:sp>
      <p:sp>
        <p:nvSpPr>
          <p:cNvPr id="61" name="Shape 59"/>
          <p:cNvSpPr/>
          <p:nvPr/>
        </p:nvSpPr>
        <p:spPr>
          <a:xfrm>
            <a:off x="9692640" y="5321808"/>
            <a:ext cx="109728" cy="58521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1D3A6A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62" name="Text 60"/>
          <p:cNvSpPr/>
          <p:nvPr/>
        </p:nvSpPr>
        <p:spPr>
          <a:xfrm>
            <a:off x="9966960" y="5321808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Video &amp; YouTube</a:t>
            </a:r>
            <a:endParaRPr lang="en-US" sz="1900" dirty="0"/>
          </a:p>
        </p:txBody>
      </p:sp>
      <p:sp>
        <p:nvSpPr>
          <p:cNvPr id="63" name="Text 61"/>
          <p:cNvSpPr/>
          <p:nvPr/>
        </p:nvSpPr>
        <p:spPr>
          <a:xfrm>
            <a:off x="9966960" y="5687568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Mobile-optimised, subtitled</a:t>
            </a:r>
            <a:endParaRPr lang="en-US" sz="1700" dirty="0"/>
          </a:p>
        </p:txBody>
      </p:sp>
      <p:sp>
        <p:nvSpPr>
          <p:cNvPr id="64" name="Shape 62"/>
          <p:cNvSpPr/>
          <p:nvPr/>
        </p:nvSpPr>
        <p:spPr>
          <a:xfrm>
            <a:off x="9692640" y="6089904"/>
            <a:ext cx="109728" cy="5852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65" name="Text 63"/>
          <p:cNvSpPr/>
          <p:nvPr/>
        </p:nvSpPr>
        <p:spPr>
          <a:xfrm>
            <a:off x="9966960" y="6089904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Annual Impact &amp; Sustainability Report</a:t>
            </a:r>
            <a:endParaRPr lang="en-US" sz="1900" dirty="0"/>
          </a:p>
        </p:txBody>
      </p:sp>
      <p:sp>
        <p:nvSpPr>
          <p:cNvPr id="66" name="Text 64"/>
          <p:cNvSpPr/>
          <p:nvPr/>
        </p:nvSpPr>
        <p:spPr>
          <a:xfrm>
            <a:off x="9966960" y="6455664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 each year - 2-page brief also</a:t>
            </a:r>
            <a:endParaRPr lang="en-US" sz="1700" dirty="0"/>
          </a:p>
        </p:txBody>
      </p:sp>
      <p:sp>
        <p:nvSpPr>
          <p:cNvPr id="67" name="Shape 65"/>
          <p:cNvSpPr/>
          <p:nvPr/>
        </p:nvSpPr>
        <p:spPr>
          <a:xfrm>
            <a:off x="9692640" y="6858000"/>
            <a:ext cx="109728" cy="58521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1D3A6A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68" name="Text 66"/>
          <p:cNvSpPr/>
          <p:nvPr/>
        </p:nvSpPr>
        <p:spPr>
          <a:xfrm>
            <a:off x="9966960" y="6858000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Briefs &amp; Infographics</a:t>
            </a:r>
            <a:endParaRPr lang="en-US" sz="1900" dirty="0"/>
          </a:p>
        </p:txBody>
      </p:sp>
      <p:sp>
        <p:nvSpPr>
          <p:cNvPr id="69" name="Text 67"/>
          <p:cNvSpPr/>
          <p:nvPr/>
        </p:nvSpPr>
        <p:spPr>
          <a:xfrm>
            <a:off x="9966960" y="7223760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Plain language, decision-support tools</a:t>
            </a:r>
            <a:endParaRPr lang="en-US" sz="1700" dirty="0"/>
          </a:p>
        </p:txBody>
      </p:sp>
      <p:sp>
        <p:nvSpPr>
          <p:cNvPr id="70" name="Shape 68"/>
          <p:cNvSpPr/>
          <p:nvPr/>
        </p:nvSpPr>
        <p:spPr>
          <a:xfrm>
            <a:off x="9692640" y="7626096"/>
            <a:ext cx="109728" cy="5852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71" name="Text 69"/>
          <p:cNvSpPr/>
          <p:nvPr/>
        </p:nvSpPr>
        <p:spPr>
          <a:xfrm>
            <a:off x="9966960" y="7626096"/>
            <a:ext cx="74980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Radio &amp; Print / Community</a:t>
            </a:r>
            <a:endParaRPr lang="en-US" sz="1900" dirty="0"/>
          </a:p>
        </p:txBody>
      </p:sp>
      <p:sp>
        <p:nvSpPr>
          <p:cNvPr id="72" name="Text 70"/>
          <p:cNvSpPr/>
          <p:nvPr/>
        </p:nvSpPr>
        <p:spPr>
          <a:xfrm>
            <a:off x="9966960" y="7991856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in low-connectivity contexts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7565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1B8C-1A3C-1B1B-F268-D7DFA2E6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005CDDC4-1980-A4CD-098E-A91EE39D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8694" r="13461" b="6553"/>
          <a:stretch>
            <a:fillRect/>
          </a:stretch>
        </p:blipFill>
        <p:spPr>
          <a:xfrm>
            <a:off x="6485917" y="2181702"/>
            <a:ext cx="5629883" cy="46105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5240EC-3CD9-2C29-6879-21E7ABEC7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11967" r="20499"/>
          <a:stretch>
            <a:fillRect/>
          </a:stretch>
        </p:blipFill>
        <p:spPr>
          <a:xfrm>
            <a:off x="633757" y="2194560"/>
            <a:ext cx="5669280" cy="4597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DC2C755D-CD02-0E83-D586-9790116ADD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341" y="458124"/>
            <a:ext cx="1433963" cy="1352904"/>
          </a:xfrm>
          <a:custGeom>
            <a:avLst/>
            <a:gdLst/>
            <a:ahLst/>
            <a:cxnLst/>
            <a:rect l="l" t="t" r="r" b="b"/>
            <a:pathLst>
              <a:path w="1433963" h="1352904">
                <a:moveTo>
                  <a:pt x="0" y="0"/>
                </a:moveTo>
                <a:lnTo>
                  <a:pt x="1433963" y="0"/>
                </a:lnTo>
                <a:lnTo>
                  <a:pt x="1433963" y="1352904"/>
                </a:lnTo>
                <a:lnTo>
                  <a:pt x="0" y="1352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 1"/>
          <p:cNvSpPr/>
          <p:nvPr/>
        </p:nvSpPr>
        <p:spPr>
          <a:xfrm>
            <a:off x="731520" y="182880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Pacific-Led Storytelling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0" name="Text 2"/>
          <p:cNvSpPr/>
          <p:nvPr/>
        </p:nvSpPr>
        <p:spPr>
          <a:xfrm>
            <a:off x="731520" y="1188720"/>
            <a:ext cx="1554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i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NMHSs are at the heart of WRP's communications identity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36" name="Text 34"/>
          <p:cNvSpPr/>
          <p:nvPr/>
        </p:nvSpPr>
        <p:spPr>
          <a:xfrm>
            <a:off x="816637" y="2318876"/>
            <a:ext cx="5303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i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Niue CAP Training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Text 37"/>
          <p:cNvSpPr/>
          <p:nvPr/>
        </p:nvSpPr>
        <p:spPr>
          <a:xfrm>
            <a:off x="6583680" y="2318876"/>
            <a:ext cx="5303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i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Tonga </a:t>
            </a:r>
            <a:r>
              <a:rPr lang="en-US" b="1" i="1" dirty="0" err="1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Starlinks</a:t>
            </a:r>
            <a:r>
              <a:rPr lang="en-US" b="1" i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Distribution in ‘Eua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Shape 38"/>
          <p:cNvSpPr/>
          <p:nvPr/>
        </p:nvSpPr>
        <p:spPr>
          <a:xfrm>
            <a:off x="12252960" y="2194560"/>
            <a:ext cx="5394960" cy="457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olid"/>
          </a:ln>
        </p:spPr>
        <p:txBody>
          <a:bodyPr/>
          <a:lstStyle/>
          <a:p>
            <a:endParaRPr lang="en-AU" sz="3600"/>
          </a:p>
        </p:txBody>
      </p:sp>
      <p:sp>
        <p:nvSpPr>
          <p:cNvPr id="16" name="Text 39"/>
          <p:cNvSpPr/>
          <p:nvPr/>
        </p:nvSpPr>
        <p:spPr>
          <a:xfrm>
            <a:off x="12252960" y="3931920"/>
            <a:ext cx="5394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📷</a:t>
            </a:r>
            <a:endParaRPr lang="en-US" sz="3600" dirty="0"/>
          </a:p>
        </p:txBody>
      </p:sp>
      <p:sp>
        <p:nvSpPr>
          <p:cNvPr id="17" name="Text 40"/>
          <p:cNvSpPr/>
          <p:nvPr/>
        </p:nvSpPr>
        <p:spPr>
          <a:xfrm>
            <a:off x="12435840" y="4663440"/>
            <a:ext cx="5029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i="1" dirty="0">
                <a:solidFill>
                  <a:srgbClr val="3A8C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Social media post</a:t>
            </a:r>
            <a:endParaRPr lang="en-US" dirty="0"/>
          </a:p>
          <a:p>
            <a:pPr algn="ctr"/>
            <a:r>
              <a:rPr lang="en-US" i="1" dirty="0">
                <a:solidFill>
                  <a:srgbClr val="3A8C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screenshot ]</a:t>
            </a:r>
            <a:endParaRPr lang="en-US" dirty="0"/>
          </a:p>
        </p:txBody>
      </p:sp>
      <p:sp>
        <p:nvSpPr>
          <p:cNvPr id="18" name="Text 41"/>
          <p:cNvSpPr/>
          <p:nvPr/>
        </p:nvSpPr>
        <p:spPr>
          <a:xfrm>
            <a:off x="640080" y="7095744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1D3A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Five Story Types (MERL-linked)</a:t>
            </a:r>
            <a:endParaRPr lang="en-US" sz="2400" dirty="0"/>
          </a:p>
        </p:txBody>
      </p:sp>
      <p:sp>
        <p:nvSpPr>
          <p:cNvPr id="19" name="Shape 42"/>
          <p:cNvSpPr/>
          <p:nvPr/>
        </p:nvSpPr>
        <p:spPr>
          <a:xfrm>
            <a:off x="640080" y="7827264"/>
            <a:ext cx="3108960" cy="1005840"/>
          </a:xfrm>
          <a:prstGeom prst="rect">
            <a:avLst/>
          </a:prstGeom>
          <a:solidFill>
            <a:srgbClr val="3A8C8C"/>
          </a:solidFill>
          <a:ln w="127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AU" sz="3600"/>
          </a:p>
        </p:txBody>
      </p:sp>
      <p:sp>
        <p:nvSpPr>
          <p:cNvPr id="20" name="Text 43"/>
          <p:cNvSpPr/>
          <p:nvPr/>
        </p:nvSpPr>
        <p:spPr>
          <a:xfrm>
            <a:off x="640080" y="7827264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</a:t>
            </a:r>
            <a:endParaRPr lang="en-US" dirty="0"/>
          </a:p>
        </p:txBody>
      </p:sp>
      <p:sp>
        <p:nvSpPr>
          <p:cNvPr id="21" name="Shape 44"/>
          <p:cNvSpPr/>
          <p:nvPr/>
        </p:nvSpPr>
        <p:spPr>
          <a:xfrm>
            <a:off x="4041648" y="7827264"/>
            <a:ext cx="3108960" cy="1005840"/>
          </a:xfrm>
          <a:prstGeom prst="rect">
            <a:avLst/>
          </a:prstGeom>
          <a:solidFill>
            <a:srgbClr val="1D3A6A"/>
          </a:solidFill>
          <a:ln w="127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AU" sz="3600"/>
          </a:p>
        </p:txBody>
      </p:sp>
      <p:sp>
        <p:nvSpPr>
          <p:cNvPr id="22" name="Text 45"/>
          <p:cNvSpPr/>
          <p:nvPr/>
        </p:nvSpPr>
        <p:spPr>
          <a:xfrm>
            <a:off x="4041648" y="7827264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</a:t>
            </a:r>
            <a:endParaRPr lang="en-US" dirty="0"/>
          </a:p>
        </p:txBody>
      </p:sp>
      <p:sp>
        <p:nvSpPr>
          <p:cNvPr id="23" name="Shape 46"/>
          <p:cNvSpPr/>
          <p:nvPr/>
        </p:nvSpPr>
        <p:spPr>
          <a:xfrm>
            <a:off x="7443216" y="7827264"/>
            <a:ext cx="3108960" cy="1005840"/>
          </a:xfrm>
          <a:prstGeom prst="rect">
            <a:avLst/>
          </a:prstGeom>
          <a:solidFill>
            <a:srgbClr val="A63228"/>
          </a:solidFill>
          <a:ln w="127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AU" sz="3600"/>
          </a:p>
        </p:txBody>
      </p:sp>
      <p:sp>
        <p:nvSpPr>
          <p:cNvPr id="24" name="Text 47"/>
          <p:cNvSpPr/>
          <p:nvPr/>
        </p:nvSpPr>
        <p:spPr>
          <a:xfrm>
            <a:off x="7443216" y="7827264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</a:t>
            </a:r>
            <a:endParaRPr lang="en-US" dirty="0"/>
          </a:p>
        </p:txBody>
      </p:sp>
      <p:sp>
        <p:nvSpPr>
          <p:cNvPr id="25" name="Shape 48"/>
          <p:cNvSpPr/>
          <p:nvPr/>
        </p:nvSpPr>
        <p:spPr>
          <a:xfrm>
            <a:off x="10844784" y="7827264"/>
            <a:ext cx="3108960" cy="1005840"/>
          </a:xfrm>
          <a:prstGeom prst="rect">
            <a:avLst/>
          </a:prstGeom>
          <a:solidFill>
            <a:srgbClr val="8B5E3C"/>
          </a:solidFill>
          <a:ln w="127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AU" sz="3600"/>
          </a:p>
        </p:txBody>
      </p:sp>
      <p:sp>
        <p:nvSpPr>
          <p:cNvPr id="26" name="Text 49"/>
          <p:cNvSpPr/>
          <p:nvPr/>
        </p:nvSpPr>
        <p:spPr>
          <a:xfrm>
            <a:off x="10844784" y="7827264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Significant Change</a:t>
            </a:r>
            <a:endParaRPr lang="en-US" dirty="0"/>
          </a:p>
        </p:txBody>
      </p:sp>
      <p:sp>
        <p:nvSpPr>
          <p:cNvPr id="27" name="Shape 50"/>
          <p:cNvSpPr/>
          <p:nvPr/>
        </p:nvSpPr>
        <p:spPr>
          <a:xfrm>
            <a:off x="14246352" y="7827264"/>
            <a:ext cx="3108960" cy="1005840"/>
          </a:xfrm>
          <a:prstGeom prst="rect">
            <a:avLst/>
          </a:prstGeom>
          <a:solidFill>
            <a:srgbClr val="506080"/>
          </a:solidFill>
          <a:ln w="127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AU" sz="3600"/>
          </a:p>
        </p:txBody>
      </p:sp>
      <p:sp>
        <p:nvSpPr>
          <p:cNvPr id="28" name="Text 51"/>
          <p:cNvSpPr/>
          <p:nvPr/>
        </p:nvSpPr>
        <p:spPr>
          <a:xfrm>
            <a:off x="14246352" y="7827264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Case Study</a:t>
            </a:r>
            <a:endParaRPr lang="en-US" dirty="0"/>
          </a:p>
        </p:txBody>
      </p:sp>
      <p:sp>
        <p:nvSpPr>
          <p:cNvPr id="29" name="Text 52"/>
          <p:cNvSpPr/>
          <p:nvPr/>
        </p:nvSpPr>
        <p:spPr>
          <a:xfrm>
            <a:off x="640080" y="9052560"/>
            <a:ext cx="17007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i="1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 selection and dissemination managed jointly by the CKMO, MERLA Officer and WRP Program Manager</a:t>
            </a:r>
            <a:endParaRPr lang="en-US" sz="1900" dirty="0"/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id="{9A71705F-9F7B-8E3F-34E9-F8D30C287FC6}"/>
              </a:ext>
            </a:extLst>
          </p:cNvPr>
          <p:cNvSpPr/>
          <p:nvPr/>
        </p:nvSpPr>
        <p:spPr>
          <a:xfrm>
            <a:off x="16045739" y="177020"/>
            <a:ext cx="1631678" cy="1771747"/>
          </a:xfrm>
          <a:custGeom>
            <a:avLst/>
            <a:gdLst/>
            <a:ahLst/>
            <a:cxnLst/>
            <a:rect l="l" t="t" r="r" b="b"/>
            <a:pathLst>
              <a:path w="1631678" h="1771747">
                <a:moveTo>
                  <a:pt x="0" y="0"/>
                </a:moveTo>
                <a:lnTo>
                  <a:pt x="1631677" y="0"/>
                </a:lnTo>
                <a:lnTo>
                  <a:pt x="1631677" y="1771746"/>
                </a:lnTo>
                <a:lnTo>
                  <a:pt x="0" y="1771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3F2E1F0-0CC3-A5E5-D035-5445E68CC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195" y="2215134"/>
            <a:ext cx="4707205" cy="45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00bc44-2015-4da8-875d-07b815e122b5" xsi:nil="true"/>
    <lcf76f155ced4ddcb4097134ff3c332f xmlns="5c9379e0-c8fe-4c72-bd8d-06eab88b1c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B93D4149CF1F4A82E5E3E1C517E5E7" ma:contentTypeVersion="13" ma:contentTypeDescription="Create a new document." ma:contentTypeScope="" ma:versionID="904c9dd9c76d3fef821c557f06e0fbe4">
  <xsd:schema xmlns:xsd="http://www.w3.org/2001/XMLSchema" xmlns:xs="http://www.w3.org/2001/XMLSchema" xmlns:p="http://schemas.microsoft.com/office/2006/metadata/properties" xmlns:ns2="5c9379e0-c8fe-4c72-bd8d-06eab88b1c4d" xmlns:ns3="4600bc44-2015-4da8-875d-07b815e122b5" targetNamespace="http://schemas.microsoft.com/office/2006/metadata/properties" ma:root="true" ma:fieldsID="aafbc98863ba80b3baa83296633182b2" ns2:_="" ns3:_="">
    <xsd:import namespace="5c9379e0-c8fe-4c72-bd8d-06eab88b1c4d"/>
    <xsd:import namespace="4600bc44-2015-4da8-875d-07b815e12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379e0-c8fe-4c72-bd8d-06eab88b1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926c1b7-6265-4b08-9951-3c22af25e6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0bc44-2015-4da8-875d-07b815e122b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910c851-c325-4e55-9a04-b815e3608e32}" ma:internalName="TaxCatchAll" ma:showField="CatchAllData" ma:web="4600bc44-2015-4da8-875d-07b815e122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5AF91-D7E0-4A12-BAAF-DE8936C4E1FC}">
  <ds:schemaRefs>
    <ds:schemaRef ds:uri="http://schemas.microsoft.com/office/2006/metadata/properties"/>
    <ds:schemaRef ds:uri="http://schemas.microsoft.com/office/infopath/2007/PartnerControls"/>
    <ds:schemaRef ds:uri="4600bc44-2015-4da8-875d-07b815e122b5"/>
    <ds:schemaRef ds:uri="5c9379e0-c8fe-4c72-bd8d-06eab88b1c4d"/>
  </ds:schemaRefs>
</ds:datastoreItem>
</file>

<file path=customXml/itemProps2.xml><?xml version="1.0" encoding="utf-8"?>
<ds:datastoreItem xmlns:ds="http://schemas.openxmlformats.org/officeDocument/2006/customXml" ds:itemID="{1E61FCF2-645B-4982-BC70-27EE6CC479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FC81F-B49B-487C-8B67-F44B8832D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379e0-c8fe-4c72-bd8d-06eab88b1c4d"/>
    <ds:schemaRef ds:uri="4600bc44-2015-4da8-875d-07b815e12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992</Words>
  <Application>Microsoft Office PowerPoint</Application>
  <PresentationFormat>Custom</PresentationFormat>
  <Paragraphs>187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Rounded MT Bold</vt:lpstr>
      <vt:lpstr>Arial</vt:lpstr>
      <vt:lpstr>Aptos Black</vt:lpstr>
      <vt:lpstr>Calibri</vt:lpstr>
      <vt:lpstr>Aptos</vt:lpstr>
      <vt:lpstr>Office Theme</vt:lpstr>
      <vt:lpstr>Communications &amp; Engagement Strategy</vt:lpstr>
      <vt:lpstr>Communications is a Sustainability Instrument Not a visibility add-on: a strategic enabler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WRP Powerpoint Template_Flower</dc:title>
  <dc:creator>Angelica Salele-Sefo</dc:creator>
  <cp:lastModifiedBy>Angelica Salele-Sefo</cp:lastModifiedBy>
  <cp:revision>5</cp:revision>
  <dcterms:created xsi:type="dcterms:W3CDTF">2006-08-16T00:00:00Z</dcterms:created>
  <dcterms:modified xsi:type="dcterms:W3CDTF">2026-05-31T13:40:40Z</dcterms:modified>
  <dc:identifier>DAHJrBhsR-M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0x01010061B93D4149CF1F4A82E5E3E1C517E5E7</vt:lpwstr>
  </property>
</Properties>
</file>