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83" r:id="rId6"/>
    <p:sldId id="287" r:id="rId7"/>
    <p:sldId id="292" r:id="rId8"/>
    <p:sldId id="293" r:id="rId9"/>
    <p:sldId id="294" r:id="rId10"/>
    <p:sldId id="296" r:id="rId11"/>
    <p:sldId id="298" r:id="rId12"/>
    <p:sldId id="297" r:id="rId13"/>
    <p:sldId id="295" r:id="rId14"/>
    <p:sldId id="299" r:id="rId15"/>
    <p:sldId id="300" r:id="rId16"/>
    <p:sldId id="301" r:id="rId17"/>
    <p:sldId id="286" r:id="rId18"/>
    <p:sldId id="302"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BBF06-70D7-3D98-31BA-E320A74D69EA}" v="32" dt="2026-05-28T16:24:18.795"/>
    <p1510:client id="{76797F7A-8031-C1C6-D0BF-37D67869E40E}" v="80" dt="2026-05-28T02:50:39.647"/>
    <p1510:client id="{FD58AC23-98FE-47EE-A4F6-76ACDA09A792}" v="34" dt="2026-05-28T17:05:39.925"/>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3172" autoAdjust="0"/>
  </p:normalViewPr>
  <p:slideViewPr>
    <p:cSldViewPr snapToGrid="0">
      <p:cViewPr varScale="1">
        <p:scale>
          <a:sx n="92" d="100"/>
          <a:sy n="92" d="100"/>
        </p:scale>
        <p:origin x="1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ca Ratuki" userId="S::maricar@sprep.org::a6351f24-582d-4b72-8777-74da0d9069da" providerId="AD" clId="Web-{030BBF06-70D7-3D98-31BA-E320A74D69EA}"/>
    <pc:docChg chg="modSld">
      <pc:chgData name="Marica Ratuki" userId="S::maricar@sprep.org::a6351f24-582d-4b72-8777-74da0d9069da" providerId="AD" clId="Web-{030BBF06-70D7-3D98-31BA-E320A74D69EA}" dt="2026-05-28T16:24:18.795" v="25" actId="14100"/>
      <pc:docMkLst>
        <pc:docMk/>
      </pc:docMkLst>
      <pc:sldChg chg="modSp">
        <pc:chgData name="Marica Ratuki" userId="S::maricar@sprep.org::a6351f24-582d-4b72-8777-74da0d9069da" providerId="AD" clId="Web-{030BBF06-70D7-3D98-31BA-E320A74D69EA}" dt="2026-05-28T16:19:17.271" v="3"/>
        <pc:sldMkLst>
          <pc:docMk/>
          <pc:sldMk cId="3167003669" sldId="292"/>
        </pc:sldMkLst>
        <pc:graphicFrameChg chg="mod modGraphic">
          <ac:chgData name="Marica Ratuki" userId="S::maricar@sprep.org::a6351f24-582d-4b72-8777-74da0d9069da" providerId="AD" clId="Web-{030BBF06-70D7-3D98-31BA-E320A74D69EA}" dt="2026-05-28T16:19:17.271" v="3"/>
          <ac:graphicFrameMkLst>
            <pc:docMk/>
            <pc:sldMk cId="3167003669" sldId="292"/>
            <ac:graphicFrameMk id="6" creationId="{21447442-D26A-3AE9-FB05-8C5622AC95FE}"/>
          </ac:graphicFrameMkLst>
        </pc:graphicFrameChg>
      </pc:sldChg>
      <pc:sldChg chg="addSp delSp modSp mod modClrScheme chgLayout">
        <pc:chgData name="Marica Ratuki" userId="S::maricar@sprep.org::a6351f24-582d-4b72-8777-74da0d9069da" providerId="AD" clId="Web-{030BBF06-70D7-3D98-31BA-E320A74D69EA}" dt="2026-05-28T16:24:18.795" v="25" actId="14100"/>
        <pc:sldMkLst>
          <pc:docMk/>
          <pc:sldMk cId="2298389430" sldId="296"/>
        </pc:sldMkLst>
        <pc:spChg chg="mod">
          <ac:chgData name="Marica Ratuki" userId="S::maricar@sprep.org::a6351f24-582d-4b72-8777-74da0d9069da" providerId="AD" clId="Web-{030BBF06-70D7-3D98-31BA-E320A74D69EA}" dt="2026-05-28T16:24:18.795" v="25" actId="14100"/>
          <ac:spMkLst>
            <pc:docMk/>
            <pc:sldMk cId="2298389430" sldId="296"/>
            <ac:spMk id="2" creationId="{D6BD74F8-25A5-0758-ABBB-375CEA5257C3}"/>
          </ac:spMkLst>
        </pc:spChg>
        <pc:spChg chg="mod ord">
          <ac:chgData name="Marica Ratuki" userId="S::maricar@sprep.org::a6351f24-582d-4b72-8777-74da0d9069da" providerId="AD" clId="Web-{030BBF06-70D7-3D98-31BA-E320A74D69EA}" dt="2026-05-28T16:22:50.261" v="15" actId="20577"/>
          <ac:spMkLst>
            <pc:docMk/>
            <pc:sldMk cId="2298389430" sldId="296"/>
            <ac:spMk id="3" creationId="{2031BAFA-B4DE-0B20-5010-3CD7F4B3DF9A}"/>
          </ac:spMkLst>
        </pc:spChg>
        <pc:spChg chg="del">
          <ac:chgData name="Marica Ratuki" userId="S::maricar@sprep.org::a6351f24-582d-4b72-8777-74da0d9069da" providerId="AD" clId="Web-{030BBF06-70D7-3D98-31BA-E320A74D69EA}" dt="2026-05-28T16:21:41.931" v="7"/>
          <ac:spMkLst>
            <pc:docMk/>
            <pc:sldMk cId="2298389430" sldId="296"/>
            <ac:spMk id="8" creationId="{7BFC12D0-6C1F-9BE2-DC9C-C8F042C16B43}"/>
          </ac:spMkLst>
        </pc:spChg>
        <pc:picChg chg="add mod">
          <ac:chgData name="Marica Ratuki" userId="S::maricar@sprep.org::a6351f24-582d-4b72-8777-74da0d9069da" providerId="AD" clId="Web-{030BBF06-70D7-3D98-31BA-E320A74D69EA}" dt="2026-05-28T16:22:19.463" v="10"/>
          <ac:picMkLst>
            <pc:docMk/>
            <pc:sldMk cId="2298389430" sldId="296"/>
            <ac:picMk id="4" creationId="{768F4752-B612-B0D2-1560-2F8DD38F01C4}"/>
          </ac:picMkLst>
        </pc:picChg>
      </pc:sldChg>
    </pc:docChg>
  </pc:docChgLst>
  <pc:docChgLst>
    <pc:chgData name="Marica Ratuki" userId="S::maricar@sprep.org::a6351f24-582d-4b72-8777-74da0d9069da" providerId="AD" clId="Web-{76797F7A-8031-C1C6-D0BF-37D67869E40E}"/>
    <pc:docChg chg="modSld">
      <pc:chgData name="Marica Ratuki" userId="S::maricar@sprep.org::a6351f24-582d-4b72-8777-74da0d9069da" providerId="AD" clId="Web-{76797F7A-8031-C1C6-D0BF-37D67869E40E}" dt="2026-05-28T02:50:39.647" v="83" actId="20577"/>
      <pc:docMkLst>
        <pc:docMk/>
      </pc:docMkLst>
      <pc:sldChg chg="modSp">
        <pc:chgData name="Marica Ratuki" userId="S::maricar@sprep.org::a6351f24-582d-4b72-8777-74da0d9069da" providerId="AD" clId="Web-{76797F7A-8031-C1C6-D0BF-37D67869E40E}" dt="2026-05-28T02:50:39.647" v="83" actId="20577"/>
        <pc:sldMkLst>
          <pc:docMk/>
          <pc:sldMk cId="2298389430" sldId="296"/>
        </pc:sldMkLst>
        <pc:spChg chg="mod">
          <ac:chgData name="Marica Ratuki" userId="S::maricar@sprep.org::a6351f24-582d-4b72-8777-74da0d9069da" providerId="AD" clId="Web-{76797F7A-8031-C1C6-D0BF-37D67869E40E}" dt="2026-05-28T02:50:39.647" v="83" actId="20577"/>
          <ac:spMkLst>
            <pc:docMk/>
            <pc:sldMk cId="2298389430" sldId="296"/>
            <ac:spMk id="3" creationId="{2031BAFA-B4DE-0B20-5010-3CD7F4B3DF9A}"/>
          </ac:spMkLst>
        </pc:spChg>
      </pc:sldChg>
    </pc:docChg>
  </pc:docChgLst>
  <pc:docChgLst>
    <pc:chgData name="Marica Ratuki" userId="a6351f24-582d-4b72-8777-74da0d9069da" providerId="ADAL" clId="{7526EE89-DDB4-4F25-9429-F69DDCEFAB0B}"/>
    <pc:docChg chg="undo redo custSel addSld delSld modSld sldOrd">
      <pc:chgData name="Marica Ratuki" userId="a6351f24-582d-4b72-8777-74da0d9069da" providerId="ADAL" clId="{7526EE89-DDB4-4F25-9429-F69DDCEFAB0B}" dt="2026-05-28T17:12:54.384" v="4181" actId="47"/>
      <pc:docMkLst>
        <pc:docMk/>
      </pc:docMkLst>
      <pc:sldChg chg="modSp mod">
        <pc:chgData name="Marica Ratuki" userId="a6351f24-582d-4b72-8777-74da0d9069da" providerId="ADAL" clId="{7526EE89-DDB4-4F25-9429-F69DDCEFAB0B}" dt="2026-05-28T16:31:34.792" v="3082" actId="20577"/>
        <pc:sldMkLst>
          <pc:docMk/>
          <pc:sldMk cId="4126485641" sldId="256"/>
        </pc:sldMkLst>
        <pc:spChg chg="mod">
          <ac:chgData name="Marica Ratuki" userId="a6351f24-582d-4b72-8777-74da0d9069da" providerId="ADAL" clId="{7526EE89-DDB4-4F25-9429-F69DDCEFAB0B}" dt="2026-05-28T16:31:11.510" v="3060" actId="20577"/>
          <ac:spMkLst>
            <pc:docMk/>
            <pc:sldMk cId="4126485641" sldId="256"/>
            <ac:spMk id="6" creationId="{B7D776DE-E193-C630-4942-C0F282A374B8}"/>
          </ac:spMkLst>
        </pc:spChg>
        <pc:spChg chg="mod">
          <ac:chgData name="Marica Ratuki" userId="a6351f24-582d-4b72-8777-74da0d9069da" providerId="ADAL" clId="{7526EE89-DDB4-4F25-9429-F69DDCEFAB0B}" dt="2026-05-28T16:31:34.792" v="3082" actId="20577"/>
          <ac:spMkLst>
            <pc:docMk/>
            <pc:sldMk cId="4126485641" sldId="256"/>
            <ac:spMk id="7" creationId="{E4612CEC-83E6-DE48-32AF-95410B0580AA}"/>
          </ac:spMkLst>
        </pc:spChg>
      </pc:sldChg>
      <pc:sldChg chg="modSp del mod">
        <pc:chgData name="Marica Ratuki" userId="a6351f24-582d-4b72-8777-74da0d9069da" providerId="ADAL" clId="{7526EE89-DDB4-4F25-9429-F69DDCEFAB0B}" dt="2026-05-28T17:12:49.902" v="4180" actId="47"/>
        <pc:sldMkLst>
          <pc:docMk/>
          <pc:sldMk cId="3579738796" sldId="260"/>
        </pc:sldMkLst>
        <pc:spChg chg="mod">
          <ac:chgData name="Marica Ratuki" userId="a6351f24-582d-4b72-8777-74da0d9069da" providerId="ADAL" clId="{7526EE89-DDB4-4F25-9429-F69DDCEFAB0B}" dt="2026-05-25T07:02:24.798" v="741" actId="790"/>
          <ac:spMkLst>
            <pc:docMk/>
            <pc:sldMk cId="3579738796" sldId="260"/>
            <ac:spMk id="2" creationId="{2BCE7D7E-FCFC-62DF-B86D-5B245CDBCF04}"/>
          </ac:spMkLst>
        </pc:spChg>
        <pc:spChg chg="mod">
          <ac:chgData name="Marica Ratuki" userId="a6351f24-582d-4b72-8777-74da0d9069da" providerId="ADAL" clId="{7526EE89-DDB4-4F25-9429-F69DDCEFAB0B}" dt="2026-05-25T07:02:24.798" v="741" actId="790"/>
          <ac:spMkLst>
            <pc:docMk/>
            <pc:sldMk cId="3579738796" sldId="260"/>
            <ac:spMk id="3" creationId="{DD5BB405-13AC-B17C-293E-83C525EA5253}"/>
          </ac:spMkLst>
        </pc:spChg>
      </pc:sldChg>
      <pc:sldChg chg="modSp del mod">
        <pc:chgData name="Marica Ratuki" userId="a6351f24-582d-4b72-8777-74da0d9069da" providerId="ADAL" clId="{7526EE89-DDB4-4F25-9429-F69DDCEFAB0B}" dt="2026-05-28T17:12:37.719" v="4175" actId="47"/>
        <pc:sldMkLst>
          <pc:docMk/>
          <pc:sldMk cId="1463056715" sldId="265"/>
        </pc:sldMkLst>
        <pc:spChg chg="mod">
          <ac:chgData name="Marica Ratuki" userId="a6351f24-582d-4b72-8777-74da0d9069da" providerId="ADAL" clId="{7526EE89-DDB4-4F25-9429-F69DDCEFAB0B}" dt="2026-05-25T07:02:24.798" v="741" actId="790"/>
          <ac:spMkLst>
            <pc:docMk/>
            <pc:sldMk cId="1463056715" sldId="265"/>
            <ac:spMk id="2" creationId="{69AA801A-F1AE-03F0-8FCB-DE7B1C6AEB3F}"/>
          </ac:spMkLst>
        </pc:spChg>
        <pc:spChg chg="mod">
          <ac:chgData name="Marica Ratuki" userId="a6351f24-582d-4b72-8777-74da0d9069da" providerId="ADAL" clId="{7526EE89-DDB4-4F25-9429-F69DDCEFAB0B}" dt="2026-05-25T07:02:24.798" v="741" actId="790"/>
          <ac:spMkLst>
            <pc:docMk/>
            <pc:sldMk cId="1463056715" sldId="265"/>
            <ac:spMk id="3" creationId="{CC826651-59F9-1B10-09F6-95569CF8D898}"/>
          </ac:spMkLst>
        </pc:spChg>
      </pc:sldChg>
      <pc:sldChg chg="modSp del mod">
        <pc:chgData name="Marica Ratuki" userId="a6351f24-582d-4b72-8777-74da0d9069da" providerId="ADAL" clId="{7526EE89-DDB4-4F25-9429-F69DDCEFAB0B}" dt="2026-05-28T17:12:47.224" v="4179" actId="47"/>
        <pc:sldMkLst>
          <pc:docMk/>
          <pc:sldMk cId="1568314975" sldId="269"/>
        </pc:sldMkLst>
        <pc:spChg chg="mod">
          <ac:chgData name="Marica Ratuki" userId="a6351f24-582d-4b72-8777-74da0d9069da" providerId="ADAL" clId="{7526EE89-DDB4-4F25-9429-F69DDCEFAB0B}" dt="2026-05-25T07:02:24.798" v="741" actId="790"/>
          <ac:spMkLst>
            <pc:docMk/>
            <pc:sldMk cId="1568314975" sldId="269"/>
            <ac:spMk id="2" creationId="{3F2590D7-7C39-F7D4-4A12-71D49ABD0DBB}"/>
          </ac:spMkLst>
        </pc:spChg>
        <pc:spChg chg="mod">
          <ac:chgData name="Marica Ratuki" userId="a6351f24-582d-4b72-8777-74da0d9069da" providerId="ADAL" clId="{7526EE89-DDB4-4F25-9429-F69DDCEFAB0B}" dt="2026-05-25T07:02:24.798" v="741" actId="790"/>
          <ac:spMkLst>
            <pc:docMk/>
            <pc:sldMk cId="1568314975" sldId="269"/>
            <ac:spMk id="9" creationId="{A9D39A43-3174-DA5D-A555-26676CDA7EDA}"/>
          </ac:spMkLst>
        </pc:spChg>
        <pc:graphicFrameChg chg="modGraphic">
          <ac:chgData name="Marica Ratuki" userId="a6351f24-582d-4b72-8777-74da0d9069da" providerId="ADAL" clId="{7526EE89-DDB4-4F25-9429-F69DDCEFAB0B}" dt="2026-05-25T07:02:24.798" v="741" actId="790"/>
          <ac:graphicFrameMkLst>
            <pc:docMk/>
            <pc:sldMk cId="1568314975" sldId="269"/>
            <ac:graphicFrameMk id="5" creationId="{0617FFF8-5452-737E-947D-30D63054CAFF}"/>
          </ac:graphicFrameMkLst>
        </pc:graphicFrameChg>
      </pc:sldChg>
      <pc:sldChg chg="modSp del mod">
        <pc:chgData name="Marica Ratuki" userId="a6351f24-582d-4b72-8777-74da0d9069da" providerId="ADAL" clId="{7526EE89-DDB4-4F25-9429-F69DDCEFAB0B}" dt="2026-05-28T17:12:33.010" v="4174" actId="47"/>
        <pc:sldMkLst>
          <pc:docMk/>
          <pc:sldMk cId="42833935" sldId="270"/>
        </pc:sldMkLst>
        <pc:spChg chg="mod">
          <ac:chgData name="Marica Ratuki" userId="a6351f24-582d-4b72-8777-74da0d9069da" providerId="ADAL" clId="{7526EE89-DDB4-4F25-9429-F69DDCEFAB0B}" dt="2026-05-25T07:02:24.798" v="741" actId="790"/>
          <ac:spMkLst>
            <pc:docMk/>
            <pc:sldMk cId="42833935" sldId="270"/>
            <ac:spMk id="4" creationId="{4B51DA5E-7BFE-182A-8F6C-D3E80F9029A3}"/>
          </ac:spMkLst>
        </pc:spChg>
        <pc:spChg chg="mod">
          <ac:chgData name="Marica Ratuki" userId="a6351f24-582d-4b72-8777-74da0d9069da" providerId="ADAL" clId="{7526EE89-DDB4-4F25-9429-F69DDCEFAB0B}" dt="2026-05-25T07:02:24.798" v="741" actId="790"/>
          <ac:spMkLst>
            <pc:docMk/>
            <pc:sldMk cId="42833935" sldId="270"/>
            <ac:spMk id="5" creationId="{C9F4DF63-CF34-554C-95B9-5A464C0DF26C}"/>
          </ac:spMkLst>
        </pc:spChg>
      </pc:sldChg>
      <pc:sldChg chg="modSp del mod">
        <pc:chgData name="Marica Ratuki" userId="a6351f24-582d-4b72-8777-74da0d9069da" providerId="ADAL" clId="{7526EE89-DDB4-4F25-9429-F69DDCEFAB0B}" dt="2026-05-28T17:12:30.965" v="4172" actId="47"/>
        <pc:sldMkLst>
          <pc:docMk/>
          <pc:sldMk cId="57695194" sldId="271"/>
        </pc:sldMkLst>
        <pc:spChg chg="mod">
          <ac:chgData name="Marica Ratuki" userId="a6351f24-582d-4b72-8777-74da0d9069da" providerId="ADAL" clId="{7526EE89-DDB4-4F25-9429-F69DDCEFAB0B}" dt="2026-05-25T07:02:24.798" v="741" actId="790"/>
          <ac:spMkLst>
            <pc:docMk/>
            <pc:sldMk cId="57695194" sldId="271"/>
            <ac:spMk id="6" creationId="{4EB0A798-72D3-E1D2-F6AF-BEE8C90CD889}"/>
          </ac:spMkLst>
        </pc:spChg>
        <pc:spChg chg="mod">
          <ac:chgData name="Marica Ratuki" userId="a6351f24-582d-4b72-8777-74da0d9069da" providerId="ADAL" clId="{7526EE89-DDB4-4F25-9429-F69DDCEFAB0B}" dt="2026-05-25T07:02:24.798" v="741" actId="790"/>
          <ac:spMkLst>
            <pc:docMk/>
            <pc:sldMk cId="57695194" sldId="271"/>
            <ac:spMk id="7" creationId="{6EBF6311-2E85-BE67-72E0-F2D18AE34A84}"/>
          </ac:spMkLst>
        </pc:spChg>
      </pc:sldChg>
      <pc:sldChg chg="modSp del mod">
        <pc:chgData name="Marica Ratuki" userId="a6351f24-582d-4b72-8777-74da0d9069da" providerId="ADAL" clId="{7526EE89-DDB4-4F25-9429-F69DDCEFAB0B}" dt="2026-05-28T17:12:27.700" v="4170" actId="47"/>
        <pc:sldMkLst>
          <pc:docMk/>
          <pc:sldMk cId="2962941895" sldId="274"/>
        </pc:sldMkLst>
        <pc:spChg chg="mod">
          <ac:chgData name="Marica Ratuki" userId="a6351f24-582d-4b72-8777-74da0d9069da" providerId="ADAL" clId="{7526EE89-DDB4-4F25-9429-F69DDCEFAB0B}" dt="2026-05-25T07:02:24.798" v="741" actId="790"/>
          <ac:spMkLst>
            <pc:docMk/>
            <pc:sldMk cId="2962941895" sldId="274"/>
            <ac:spMk id="2" creationId="{2BB40A29-A072-0BDD-3F21-17BE52A406F7}"/>
          </ac:spMkLst>
        </pc:spChg>
        <pc:spChg chg="mod">
          <ac:chgData name="Marica Ratuki" userId="a6351f24-582d-4b72-8777-74da0d9069da" providerId="ADAL" clId="{7526EE89-DDB4-4F25-9429-F69DDCEFAB0B}" dt="2026-05-25T07:02:24.798" v="741" actId="790"/>
          <ac:spMkLst>
            <pc:docMk/>
            <pc:sldMk cId="2962941895" sldId="274"/>
            <ac:spMk id="3" creationId="{EA270B07-C96F-2A0E-78A6-71B13308D907}"/>
          </ac:spMkLst>
        </pc:spChg>
      </pc:sldChg>
      <pc:sldChg chg="modSp del mod">
        <pc:chgData name="Marica Ratuki" userId="a6351f24-582d-4b72-8777-74da0d9069da" providerId="ADAL" clId="{7526EE89-DDB4-4F25-9429-F69DDCEFAB0B}" dt="2026-05-28T17:12:46.415" v="4178" actId="47"/>
        <pc:sldMkLst>
          <pc:docMk/>
          <pc:sldMk cId="1277826040" sldId="275"/>
        </pc:sldMkLst>
        <pc:spChg chg="mod">
          <ac:chgData name="Marica Ratuki" userId="a6351f24-582d-4b72-8777-74da0d9069da" providerId="ADAL" clId="{7526EE89-DDB4-4F25-9429-F69DDCEFAB0B}" dt="2026-05-25T07:02:24.798" v="741" actId="790"/>
          <ac:spMkLst>
            <pc:docMk/>
            <pc:sldMk cId="1277826040" sldId="275"/>
            <ac:spMk id="6" creationId="{78CA6DDD-4080-626B-C19E-555466DDA106}"/>
          </ac:spMkLst>
        </pc:spChg>
        <pc:spChg chg="mod">
          <ac:chgData name="Marica Ratuki" userId="a6351f24-582d-4b72-8777-74da0d9069da" providerId="ADAL" clId="{7526EE89-DDB4-4F25-9429-F69DDCEFAB0B}" dt="2026-05-25T07:02:24.798" v="741" actId="790"/>
          <ac:spMkLst>
            <pc:docMk/>
            <pc:sldMk cId="1277826040" sldId="275"/>
            <ac:spMk id="7" creationId="{948FA11E-DDB3-B348-F467-AEBC4A91918E}"/>
          </ac:spMkLst>
        </pc:spChg>
        <pc:spChg chg="mod">
          <ac:chgData name="Marica Ratuki" userId="a6351f24-582d-4b72-8777-74da0d9069da" providerId="ADAL" clId="{7526EE89-DDB4-4F25-9429-F69DDCEFAB0B}" dt="2026-05-25T07:02:24.798" v="741" actId="790"/>
          <ac:spMkLst>
            <pc:docMk/>
            <pc:sldMk cId="1277826040" sldId="275"/>
            <ac:spMk id="8" creationId="{15626373-6381-061D-54E0-D722A6007701}"/>
          </ac:spMkLst>
        </pc:spChg>
        <pc:spChg chg="mod">
          <ac:chgData name="Marica Ratuki" userId="a6351f24-582d-4b72-8777-74da0d9069da" providerId="ADAL" clId="{7526EE89-DDB4-4F25-9429-F69DDCEFAB0B}" dt="2026-05-25T07:02:24.798" v="741" actId="790"/>
          <ac:spMkLst>
            <pc:docMk/>
            <pc:sldMk cId="1277826040" sldId="275"/>
            <ac:spMk id="12" creationId="{37E0960A-B091-35E5-EE83-090C32E7EC3E}"/>
          </ac:spMkLst>
        </pc:spChg>
      </pc:sldChg>
      <pc:sldChg chg="modSp del mod">
        <pc:chgData name="Marica Ratuki" userId="a6351f24-582d-4b72-8777-74da0d9069da" providerId="ADAL" clId="{7526EE89-DDB4-4F25-9429-F69DDCEFAB0B}" dt="2026-05-28T17:12:32.100" v="4173" actId="47"/>
        <pc:sldMkLst>
          <pc:docMk/>
          <pc:sldMk cId="1459232111" sldId="276"/>
        </pc:sldMkLst>
        <pc:spChg chg="mod">
          <ac:chgData name="Marica Ratuki" userId="a6351f24-582d-4b72-8777-74da0d9069da" providerId="ADAL" clId="{7526EE89-DDB4-4F25-9429-F69DDCEFAB0B}" dt="2026-05-25T07:02:24.798" v="741" actId="790"/>
          <ac:spMkLst>
            <pc:docMk/>
            <pc:sldMk cId="1459232111" sldId="276"/>
            <ac:spMk id="6" creationId="{02932A80-2CF9-AB78-B474-4DC6139F5D7E}"/>
          </ac:spMkLst>
        </pc:spChg>
        <pc:spChg chg="mod">
          <ac:chgData name="Marica Ratuki" userId="a6351f24-582d-4b72-8777-74da0d9069da" providerId="ADAL" clId="{7526EE89-DDB4-4F25-9429-F69DDCEFAB0B}" dt="2026-05-25T07:02:24.798" v="741" actId="790"/>
          <ac:spMkLst>
            <pc:docMk/>
            <pc:sldMk cId="1459232111" sldId="276"/>
            <ac:spMk id="7" creationId="{2DEC129A-DC1D-66BD-3092-49261040A6E5}"/>
          </ac:spMkLst>
        </pc:spChg>
      </pc:sldChg>
      <pc:sldChg chg="modSp del mod">
        <pc:chgData name="Marica Ratuki" userId="a6351f24-582d-4b72-8777-74da0d9069da" providerId="ADAL" clId="{7526EE89-DDB4-4F25-9429-F69DDCEFAB0B}" dt="2026-05-28T17:12:43.800" v="4176" actId="47"/>
        <pc:sldMkLst>
          <pc:docMk/>
          <pc:sldMk cId="3469475772" sldId="278"/>
        </pc:sldMkLst>
        <pc:spChg chg="mod">
          <ac:chgData name="Marica Ratuki" userId="a6351f24-582d-4b72-8777-74da0d9069da" providerId="ADAL" clId="{7526EE89-DDB4-4F25-9429-F69DDCEFAB0B}" dt="2026-05-25T07:02:24.798" v="741" actId="790"/>
          <ac:spMkLst>
            <pc:docMk/>
            <pc:sldMk cId="3469475772" sldId="278"/>
            <ac:spMk id="3" creationId="{6FCCBCB4-531A-C44B-8594-F6471DD75210}"/>
          </ac:spMkLst>
        </pc:spChg>
        <pc:spChg chg="mod">
          <ac:chgData name="Marica Ratuki" userId="a6351f24-582d-4b72-8777-74da0d9069da" providerId="ADAL" clId="{7526EE89-DDB4-4F25-9429-F69DDCEFAB0B}" dt="2026-05-25T07:02:24.798" v="741" actId="790"/>
          <ac:spMkLst>
            <pc:docMk/>
            <pc:sldMk cId="3469475772" sldId="278"/>
            <ac:spMk id="5" creationId="{856F1E51-651B-3CA3-3D4F-E2D2D4E52E02}"/>
          </ac:spMkLst>
        </pc:spChg>
      </pc:sldChg>
      <pc:sldChg chg="modSp del mod">
        <pc:chgData name="Marica Ratuki" userId="a6351f24-582d-4b72-8777-74da0d9069da" providerId="ADAL" clId="{7526EE89-DDB4-4F25-9429-F69DDCEFAB0B}" dt="2026-05-28T17:12:45.081" v="4177" actId="47"/>
        <pc:sldMkLst>
          <pc:docMk/>
          <pc:sldMk cId="3704687884" sldId="279"/>
        </pc:sldMkLst>
        <pc:spChg chg="mod">
          <ac:chgData name="Marica Ratuki" userId="a6351f24-582d-4b72-8777-74da0d9069da" providerId="ADAL" clId="{7526EE89-DDB4-4F25-9429-F69DDCEFAB0B}" dt="2026-05-25T07:02:24.798" v="741" actId="790"/>
          <ac:spMkLst>
            <pc:docMk/>
            <pc:sldMk cId="3704687884" sldId="279"/>
            <ac:spMk id="2" creationId="{0C8D4491-D76C-2914-D58A-659B46DF193C}"/>
          </ac:spMkLst>
        </pc:spChg>
        <pc:spChg chg="mod">
          <ac:chgData name="Marica Ratuki" userId="a6351f24-582d-4b72-8777-74da0d9069da" providerId="ADAL" clId="{7526EE89-DDB4-4F25-9429-F69DDCEFAB0B}" dt="2026-05-25T07:02:24.798" v="741" actId="790"/>
          <ac:spMkLst>
            <pc:docMk/>
            <pc:sldMk cId="3704687884" sldId="279"/>
            <ac:spMk id="3" creationId="{72A8DD23-1320-61AF-E13F-EAB4302811CF}"/>
          </ac:spMkLst>
        </pc:spChg>
        <pc:spChg chg="mod">
          <ac:chgData name="Marica Ratuki" userId="a6351f24-582d-4b72-8777-74da0d9069da" providerId="ADAL" clId="{7526EE89-DDB4-4F25-9429-F69DDCEFAB0B}" dt="2026-05-25T07:02:24.798" v="741" actId="790"/>
          <ac:spMkLst>
            <pc:docMk/>
            <pc:sldMk cId="3704687884" sldId="279"/>
            <ac:spMk id="5" creationId="{55A0E6F8-C1BB-005E-1209-36C0458B3882}"/>
          </ac:spMkLst>
        </pc:spChg>
        <pc:spChg chg="mod">
          <ac:chgData name="Marica Ratuki" userId="a6351f24-582d-4b72-8777-74da0d9069da" providerId="ADAL" clId="{7526EE89-DDB4-4F25-9429-F69DDCEFAB0B}" dt="2026-05-25T07:02:24.798" v="741" actId="790"/>
          <ac:spMkLst>
            <pc:docMk/>
            <pc:sldMk cId="3704687884" sldId="279"/>
            <ac:spMk id="6" creationId="{05EC30D5-F5EE-EA90-AE21-01C56310142A}"/>
          </ac:spMkLst>
        </pc:spChg>
        <pc:spChg chg="mod">
          <ac:chgData name="Marica Ratuki" userId="a6351f24-582d-4b72-8777-74da0d9069da" providerId="ADAL" clId="{7526EE89-DDB4-4F25-9429-F69DDCEFAB0B}" dt="2026-05-25T07:02:24.798" v="741" actId="790"/>
          <ac:spMkLst>
            <pc:docMk/>
            <pc:sldMk cId="3704687884" sldId="279"/>
            <ac:spMk id="7" creationId="{E8736927-D635-1A4F-09AF-36D5D129F7C0}"/>
          </ac:spMkLst>
        </pc:spChg>
      </pc:sldChg>
      <pc:sldChg chg="modSp del mod">
        <pc:chgData name="Marica Ratuki" userId="a6351f24-582d-4b72-8777-74da0d9069da" providerId="ADAL" clId="{7526EE89-DDB4-4F25-9429-F69DDCEFAB0B}" dt="2026-05-28T17:12:28.545" v="4171" actId="47"/>
        <pc:sldMkLst>
          <pc:docMk/>
          <pc:sldMk cId="2729790714" sldId="281"/>
        </pc:sldMkLst>
        <pc:spChg chg="mod">
          <ac:chgData name="Marica Ratuki" userId="a6351f24-582d-4b72-8777-74da0d9069da" providerId="ADAL" clId="{7526EE89-DDB4-4F25-9429-F69DDCEFAB0B}" dt="2026-05-25T07:02:24.798" v="741" actId="790"/>
          <ac:spMkLst>
            <pc:docMk/>
            <pc:sldMk cId="2729790714" sldId="281"/>
            <ac:spMk id="2" creationId="{2B6235FD-55A0-9F57-7D92-E6A0292710B2}"/>
          </ac:spMkLst>
        </pc:spChg>
        <pc:spChg chg="mod">
          <ac:chgData name="Marica Ratuki" userId="a6351f24-582d-4b72-8777-74da0d9069da" providerId="ADAL" clId="{7526EE89-DDB4-4F25-9429-F69DDCEFAB0B}" dt="2026-05-25T07:02:24.798" v="741" actId="790"/>
          <ac:spMkLst>
            <pc:docMk/>
            <pc:sldMk cId="2729790714" sldId="281"/>
            <ac:spMk id="3" creationId="{A30681C7-4B94-27F2-7098-FAE02C89C74B}"/>
          </ac:spMkLst>
        </pc:spChg>
        <pc:spChg chg="mod">
          <ac:chgData name="Marica Ratuki" userId="a6351f24-582d-4b72-8777-74da0d9069da" providerId="ADAL" clId="{7526EE89-DDB4-4F25-9429-F69DDCEFAB0B}" dt="2026-05-25T07:02:24.798" v="741" actId="790"/>
          <ac:spMkLst>
            <pc:docMk/>
            <pc:sldMk cId="2729790714" sldId="281"/>
            <ac:spMk id="4" creationId="{EF0B71EA-4B0E-E6E5-6084-69DDCDED44AB}"/>
          </ac:spMkLst>
        </pc:spChg>
      </pc:sldChg>
      <pc:sldChg chg="modSp mod">
        <pc:chgData name="Marica Ratuki" userId="a6351f24-582d-4b72-8777-74da0d9069da" providerId="ADAL" clId="{7526EE89-DDB4-4F25-9429-F69DDCEFAB0B}" dt="2026-05-26T02:54:38.262" v="1193" actId="113"/>
        <pc:sldMkLst>
          <pc:docMk/>
          <pc:sldMk cId="592562394" sldId="283"/>
        </pc:sldMkLst>
        <pc:spChg chg="mod">
          <ac:chgData name="Marica Ratuki" userId="a6351f24-582d-4b72-8777-74da0d9069da" providerId="ADAL" clId="{7526EE89-DDB4-4F25-9429-F69DDCEFAB0B}" dt="2026-05-25T07:02:24.798" v="741" actId="790"/>
          <ac:spMkLst>
            <pc:docMk/>
            <pc:sldMk cId="592562394" sldId="283"/>
            <ac:spMk id="2" creationId="{F4FE4645-AC4F-150C-6142-F15DD449C7B6}"/>
          </ac:spMkLst>
        </pc:spChg>
        <pc:spChg chg="mod">
          <ac:chgData name="Marica Ratuki" userId="a6351f24-582d-4b72-8777-74da0d9069da" providerId="ADAL" clId="{7526EE89-DDB4-4F25-9429-F69DDCEFAB0B}" dt="2026-05-26T02:54:38.262" v="1193" actId="113"/>
          <ac:spMkLst>
            <pc:docMk/>
            <pc:sldMk cId="592562394" sldId="283"/>
            <ac:spMk id="3" creationId="{00FDF800-A3A0-84F5-B450-F9C670DE7F04}"/>
          </ac:spMkLst>
        </pc:spChg>
      </pc:sldChg>
      <pc:sldChg chg="modSp del mod modShow">
        <pc:chgData name="Marica Ratuki" userId="a6351f24-582d-4b72-8777-74da0d9069da" providerId="ADAL" clId="{7526EE89-DDB4-4F25-9429-F69DDCEFAB0B}" dt="2026-05-28T16:34:06.318" v="3176" actId="47"/>
        <pc:sldMkLst>
          <pc:docMk/>
          <pc:sldMk cId="1930463012" sldId="284"/>
        </pc:sldMkLst>
      </pc:sldChg>
      <pc:sldChg chg="modSp new del mod ord">
        <pc:chgData name="Marica Ratuki" userId="a6351f24-582d-4b72-8777-74da0d9069da" providerId="ADAL" clId="{7526EE89-DDB4-4F25-9429-F69DDCEFAB0B}" dt="2026-05-28T16:34:08.486" v="3177" actId="47"/>
        <pc:sldMkLst>
          <pc:docMk/>
          <pc:sldMk cId="3163176001" sldId="285"/>
        </pc:sldMkLst>
      </pc:sldChg>
      <pc:sldChg chg="addSp delSp modSp add mod ord modClrScheme delAnim modAnim chgLayout">
        <pc:chgData name="Marica Ratuki" userId="a6351f24-582d-4b72-8777-74da0d9069da" providerId="ADAL" clId="{7526EE89-DDB4-4F25-9429-F69DDCEFAB0B}" dt="2026-05-28T17:05:39.925" v="3758"/>
        <pc:sldMkLst>
          <pc:docMk/>
          <pc:sldMk cId="3362346467" sldId="286"/>
        </pc:sldMkLst>
        <pc:spChg chg="del mod">
          <ac:chgData name="Marica Ratuki" userId="a6351f24-582d-4b72-8777-74da0d9069da" providerId="ADAL" clId="{7526EE89-DDB4-4F25-9429-F69DDCEFAB0B}" dt="2026-05-28T17:02:56.882" v="3729" actId="478"/>
          <ac:spMkLst>
            <pc:docMk/>
            <pc:sldMk cId="3362346467" sldId="286"/>
            <ac:spMk id="2" creationId="{EA125A3C-C8A5-A1F9-ED7C-F37544F37C98}"/>
          </ac:spMkLst>
        </pc:spChg>
        <pc:spChg chg="add del mod">
          <ac:chgData name="Marica Ratuki" userId="a6351f24-582d-4b72-8777-74da0d9069da" providerId="ADAL" clId="{7526EE89-DDB4-4F25-9429-F69DDCEFAB0B}" dt="2026-05-28T17:01:58.114" v="3718" actId="26606"/>
          <ac:spMkLst>
            <pc:docMk/>
            <pc:sldMk cId="3362346467" sldId="286"/>
            <ac:spMk id="3" creationId="{9FEB097C-178B-C3AB-32D9-AB8C10469F52}"/>
          </ac:spMkLst>
        </pc:spChg>
        <pc:spChg chg="add mod">
          <ac:chgData name="Marica Ratuki" userId="a6351f24-582d-4b72-8777-74da0d9069da" providerId="ADAL" clId="{7526EE89-DDB4-4F25-9429-F69DDCEFAB0B}" dt="2026-05-28T17:01:34.556" v="3709"/>
          <ac:spMkLst>
            <pc:docMk/>
            <pc:sldMk cId="3362346467" sldId="286"/>
            <ac:spMk id="4" creationId="{18A72D5D-1F3A-A463-DBFF-123695F38B03}"/>
          </ac:spMkLst>
        </pc:spChg>
        <pc:spChg chg="add mod">
          <ac:chgData name="Marica Ratuki" userId="a6351f24-582d-4b72-8777-74da0d9069da" providerId="ADAL" clId="{7526EE89-DDB4-4F25-9429-F69DDCEFAB0B}" dt="2026-05-28T17:01:18.883" v="3706"/>
          <ac:spMkLst>
            <pc:docMk/>
            <pc:sldMk cId="3362346467" sldId="286"/>
            <ac:spMk id="7" creationId="{D9C02D3E-71A3-E99C-D205-925C796E6A25}"/>
          </ac:spMkLst>
        </pc:spChg>
        <pc:spChg chg="add mod">
          <ac:chgData name="Marica Ratuki" userId="a6351f24-582d-4b72-8777-74da0d9069da" providerId="ADAL" clId="{7526EE89-DDB4-4F25-9429-F69DDCEFAB0B}" dt="2026-05-28T17:01:18.883" v="3706"/>
          <ac:spMkLst>
            <pc:docMk/>
            <pc:sldMk cId="3362346467" sldId="286"/>
            <ac:spMk id="8" creationId="{3A85D7F7-61FD-B03E-52AC-11A809F8DC0A}"/>
          </ac:spMkLst>
        </pc:spChg>
        <pc:spChg chg="add del mod">
          <ac:chgData name="Marica Ratuki" userId="a6351f24-582d-4b72-8777-74da0d9069da" providerId="ADAL" clId="{7526EE89-DDB4-4F25-9429-F69DDCEFAB0B}" dt="2026-05-28T17:01:34.908" v="3710" actId="26606"/>
          <ac:spMkLst>
            <pc:docMk/>
            <pc:sldMk cId="3362346467" sldId="286"/>
            <ac:spMk id="9" creationId="{C05D7761-A272-50EB-BD3F-649872036184}"/>
          </ac:spMkLst>
        </pc:spChg>
        <pc:spChg chg="add mod">
          <ac:chgData name="Marica Ratuki" userId="a6351f24-582d-4b72-8777-74da0d9069da" providerId="ADAL" clId="{7526EE89-DDB4-4F25-9429-F69DDCEFAB0B}" dt="2026-05-28T17:01:18.883" v="3706"/>
          <ac:spMkLst>
            <pc:docMk/>
            <pc:sldMk cId="3362346467" sldId="286"/>
            <ac:spMk id="10" creationId="{E281ACB9-A8D6-2143-5A81-C0CF7A4F32CC}"/>
          </ac:spMkLst>
        </pc:spChg>
        <pc:spChg chg="add mod">
          <ac:chgData name="Marica Ratuki" userId="a6351f24-582d-4b72-8777-74da0d9069da" providerId="ADAL" clId="{7526EE89-DDB4-4F25-9429-F69DDCEFAB0B}" dt="2026-05-28T17:01:18.883" v="3706"/>
          <ac:spMkLst>
            <pc:docMk/>
            <pc:sldMk cId="3362346467" sldId="286"/>
            <ac:spMk id="11" creationId="{3AAF7825-71C9-9101-5D2C-081F069D066D}"/>
          </ac:spMkLst>
        </pc:spChg>
        <pc:spChg chg="add mod">
          <ac:chgData name="Marica Ratuki" userId="a6351f24-582d-4b72-8777-74da0d9069da" providerId="ADAL" clId="{7526EE89-DDB4-4F25-9429-F69DDCEFAB0B}" dt="2026-05-28T17:01:18.883" v="3706"/>
          <ac:spMkLst>
            <pc:docMk/>
            <pc:sldMk cId="3362346467" sldId="286"/>
            <ac:spMk id="12" creationId="{FC52547D-74AC-EC96-26A7-998E17A6E292}"/>
          </ac:spMkLst>
        </pc:spChg>
        <pc:spChg chg="add mod">
          <ac:chgData name="Marica Ratuki" userId="a6351f24-582d-4b72-8777-74da0d9069da" providerId="ADAL" clId="{7526EE89-DDB4-4F25-9429-F69DDCEFAB0B}" dt="2026-05-28T17:01:18.883" v="3706"/>
          <ac:spMkLst>
            <pc:docMk/>
            <pc:sldMk cId="3362346467" sldId="286"/>
            <ac:spMk id="13" creationId="{FF63E0EB-648F-72A2-56F3-195C01AB56B6}"/>
          </ac:spMkLst>
        </pc:spChg>
        <pc:spChg chg="add mod">
          <ac:chgData name="Marica Ratuki" userId="a6351f24-582d-4b72-8777-74da0d9069da" providerId="ADAL" clId="{7526EE89-DDB4-4F25-9429-F69DDCEFAB0B}" dt="2026-05-28T17:01:18.883" v="3706"/>
          <ac:spMkLst>
            <pc:docMk/>
            <pc:sldMk cId="3362346467" sldId="286"/>
            <ac:spMk id="14" creationId="{36A5B4C0-3D8B-ED3F-50DF-BD971EFCD634}"/>
          </ac:spMkLst>
        </pc:spChg>
        <pc:spChg chg="add mod">
          <ac:chgData name="Marica Ratuki" userId="a6351f24-582d-4b72-8777-74da0d9069da" providerId="ADAL" clId="{7526EE89-DDB4-4F25-9429-F69DDCEFAB0B}" dt="2026-05-28T17:01:18.883" v="3706"/>
          <ac:spMkLst>
            <pc:docMk/>
            <pc:sldMk cId="3362346467" sldId="286"/>
            <ac:spMk id="15" creationId="{3A9FD285-7668-BFAA-3ECC-B57476C61F7E}"/>
          </ac:spMkLst>
        </pc:spChg>
        <pc:spChg chg="add mod">
          <ac:chgData name="Marica Ratuki" userId="a6351f24-582d-4b72-8777-74da0d9069da" providerId="ADAL" clId="{7526EE89-DDB4-4F25-9429-F69DDCEFAB0B}" dt="2026-05-28T17:01:52.724" v="3717"/>
          <ac:spMkLst>
            <pc:docMk/>
            <pc:sldMk cId="3362346467" sldId="286"/>
            <ac:spMk id="16" creationId="{89A44161-38FA-A8ED-ECDD-475F7ABB1698}"/>
          </ac:spMkLst>
        </pc:spChg>
        <pc:spChg chg="add mod">
          <ac:chgData name="Marica Ratuki" userId="a6351f24-582d-4b72-8777-74da0d9069da" providerId="ADAL" clId="{7526EE89-DDB4-4F25-9429-F69DDCEFAB0B}" dt="2026-05-28T17:01:51.751" v="3716" actId="14100"/>
          <ac:spMkLst>
            <pc:docMk/>
            <pc:sldMk cId="3362346467" sldId="286"/>
            <ac:spMk id="18" creationId="{1950B959-3BF0-9B5F-569D-6AE893B9B6C4}"/>
          </ac:spMkLst>
        </pc:spChg>
        <pc:spChg chg="add mod">
          <ac:chgData name="Marica Ratuki" userId="a6351f24-582d-4b72-8777-74da0d9069da" providerId="ADAL" clId="{7526EE89-DDB4-4F25-9429-F69DDCEFAB0B}" dt="2026-05-28T17:01:51.751" v="3716" actId="14100"/>
          <ac:spMkLst>
            <pc:docMk/>
            <pc:sldMk cId="3362346467" sldId="286"/>
            <ac:spMk id="19" creationId="{9B287F83-DA29-F620-B421-90269EB20B39}"/>
          </ac:spMkLst>
        </pc:spChg>
        <pc:spChg chg="add mod">
          <ac:chgData name="Marica Ratuki" userId="a6351f24-582d-4b72-8777-74da0d9069da" providerId="ADAL" clId="{7526EE89-DDB4-4F25-9429-F69DDCEFAB0B}" dt="2026-05-28T17:01:51.751" v="3716" actId="14100"/>
          <ac:spMkLst>
            <pc:docMk/>
            <pc:sldMk cId="3362346467" sldId="286"/>
            <ac:spMk id="20" creationId="{1B85CFEC-A08A-6A2E-8F72-0B09AB7A938A}"/>
          </ac:spMkLst>
        </pc:spChg>
        <pc:spChg chg="add mod">
          <ac:chgData name="Marica Ratuki" userId="a6351f24-582d-4b72-8777-74da0d9069da" providerId="ADAL" clId="{7526EE89-DDB4-4F25-9429-F69DDCEFAB0B}" dt="2026-05-28T17:01:51.751" v="3716" actId="14100"/>
          <ac:spMkLst>
            <pc:docMk/>
            <pc:sldMk cId="3362346467" sldId="286"/>
            <ac:spMk id="21" creationId="{9FF911B5-C640-54D9-9A77-3719B158D549}"/>
          </ac:spMkLst>
        </pc:spChg>
        <pc:spChg chg="add mod">
          <ac:chgData name="Marica Ratuki" userId="a6351f24-582d-4b72-8777-74da0d9069da" providerId="ADAL" clId="{7526EE89-DDB4-4F25-9429-F69DDCEFAB0B}" dt="2026-05-28T17:01:51.751" v="3716" actId="14100"/>
          <ac:spMkLst>
            <pc:docMk/>
            <pc:sldMk cId="3362346467" sldId="286"/>
            <ac:spMk id="22" creationId="{6C28D156-BF19-3B4A-99E4-C0532818C7CE}"/>
          </ac:spMkLst>
        </pc:spChg>
        <pc:spChg chg="add mod">
          <ac:chgData name="Marica Ratuki" userId="a6351f24-582d-4b72-8777-74da0d9069da" providerId="ADAL" clId="{7526EE89-DDB4-4F25-9429-F69DDCEFAB0B}" dt="2026-05-28T17:01:51.751" v="3716" actId="14100"/>
          <ac:spMkLst>
            <pc:docMk/>
            <pc:sldMk cId="3362346467" sldId="286"/>
            <ac:spMk id="23" creationId="{535D4088-A3E3-BD7F-4EC9-3D5D10D317F8}"/>
          </ac:spMkLst>
        </pc:spChg>
        <pc:spChg chg="add mod">
          <ac:chgData name="Marica Ratuki" userId="a6351f24-582d-4b72-8777-74da0d9069da" providerId="ADAL" clId="{7526EE89-DDB4-4F25-9429-F69DDCEFAB0B}" dt="2026-05-28T17:01:51.751" v="3716" actId="14100"/>
          <ac:spMkLst>
            <pc:docMk/>
            <pc:sldMk cId="3362346467" sldId="286"/>
            <ac:spMk id="24" creationId="{5C27A49D-7CED-B4AD-6C1A-9378D90EA0FC}"/>
          </ac:spMkLst>
        </pc:spChg>
        <pc:spChg chg="add mod">
          <ac:chgData name="Marica Ratuki" userId="a6351f24-582d-4b72-8777-74da0d9069da" providerId="ADAL" clId="{7526EE89-DDB4-4F25-9429-F69DDCEFAB0B}" dt="2026-05-28T17:01:51.751" v="3716" actId="14100"/>
          <ac:spMkLst>
            <pc:docMk/>
            <pc:sldMk cId="3362346467" sldId="286"/>
            <ac:spMk id="25" creationId="{015CFE81-E8BD-7819-4348-9C2E14198D07}"/>
          </ac:spMkLst>
        </pc:spChg>
        <pc:spChg chg="add del mod">
          <ac:chgData name="Marica Ratuki" userId="a6351f24-582d-4b72-8777-74da0d9069da" providerId="ADAL" clId="{7526EE89-DDB4-4F25-9429-F69DDCEFAB0B}" dt="2026-05-28T17:04:08.214" v="3740"/>
          <ac:spMkLst>
            <pc:docMk/>
            <pc:sldMk cId="3362346467" sldId="286"/>
            <ac:spMk id="26" creationId="{552361E7-7777-E24D-43C7-7D38038068E1}"/>
          </ac:spMkLst>
        </pc:spChg>
        <pc:spChg chg="add del mod">
          <ac:chgData name="Marica Ratuki" userId="a6351f24-582d-4b72-8777-74da0d9069da" providerId="ADAL" clId="{7526EE89-DDB4-4F25-9429-F69DDCEFAB0B}" dt="2026-05-28T17:03:44.359" v="3735" actId="478"/>
          <ac:spMkLst>
            <pc:docMk/>
            <pc:sldMk cId="3362346467" sldId="286"/>
            <ac:spMk id="28" creationId="{99E3F73F-D7D7-836B-A9B8-08ADBF2C02EE}"/>
          </ac:spMkLst>
        </pc:spChg>
        <pc:spChg chg="add del mod">
          <ac:chgData name="Marica Ratuki" userId="a6351f24-582d-4b72-8777-74da0d9069da" providerId="ADAL" clId="{7526EE89-DDB4-4F25-9429-F69DDCEFAB0B}" dt="2026-05-28T17:02:30.694" v="3726" actId="478"/>
          <ac:spMkLst>
            <pc:docMk/>
            <pc:sldMk cId="3362346467" sldId="286"/>
            <ac:spMk id="30" creationId="{837C5DCA-CABD-DE53-8A82-4AA3AA52072D}"/>
          </ac:spMkLst>
        </pc:spChg>
        <pc:spChg chg="add del mod">
          <ac:chgData name="Marica Ratuki" userId="a6351f24-582d-4b72-8777-74da0d9069da" providerId="ADAL" clId="{7526EE89-DDB4-4F25-9429-F69DDCEFAB0B}" dt="2026-05-28T17:02:34.163" v="3727" actId="478"/>
          <ac:spMkLst>
            <pc:docMk/>
            <pc:sldMk cId="3362346467" sldId="286"/>
            <ac:spMk id="31" creationId="{0245B385-C17C-DBAA-FA66-9459C48BDA25}"/>
          </ac:spMkLst>
        </pc:spChg>
        <pc:spChg chg="add del mod">
          <ac:chgData name="Marica Ratuki" userId="a6351f24-582d-4b72-8777-74da0d9069da" providerId="ADAL" clId="{7526EE89-DDB4-4F25-9429-F69DDCEFAB0B}" dt="2026-05-28T17:02:49.401" v="3728" actId="21"/>
          <ac:spMkLst>
            <pc:docMk/>
            <pc:sldMk cId="3362346467" sldId="286"/>
            <ac:spMk id="32" creationId="{F16CFDD6-2A66-D52E-5EC6-5FDBEA16AB43}"/>
          </ac:spMkLst>
        </pc:spChg>
        <pc:spChg chg="add del mod">
          <ac:chgData name="Marica Ratuki" userId="a6351f24-582d-4b72-8777-74da0d9069da" providerId="ADAL" clId="{7526EE89-DDB4-4F25-9429-F69DDCEFAB0B}" dt="2026-05-28T17:02:28.679" v="3725" actId="478"/>
          <ac:spMkLst>
            <pc:docMk/>
            <pc:sldMk cId="3362346467" sldId="286"/>
            <ac:spMk id="33" creationId="{882465AF-528D-2C85-5742-E83CBE369CA2}"/>
          </ac:spMkLst>
        </pc:spChg>
        <pc:spChg chg="add del mod">
          <ac:chgData name="Marica Ratuki" userId="a6351f24-582d-4b72-8777-74da0d9069da" providerId="ADAL" clId="{7526EE89-DDB4-4F25-9429-F69DDCEFAB0B}" dt="2026-05-28T17:02:49.401" v="3728" actId="21"/>
          <ac:spMkLst>
            <pc:docMk/>
            <pc:sldMk cId="3362346467" sldId="286"/>
            <ac:spMk id="34" creationId="{412AB31E-5ED1-2820-9B9B-FCCDB127304A}"/>
          </ac:spMkLst>
        </pc:spChg>
        <pc:spChg chg="add del mod">
          <ac:chgData name="Marica Ratuki" userId="a6351f24-582d-4b72-8777-74da0d9069da" providerId="ADAL" clId="{7526EE89-DDB4-4F25-9429-F69DDCEFAB0B}" dt="2026-05-28T17:02:49.401" v="3728" actId="21"/>
          <ac:spMkLst>
            <pc:docMk/>
            <pc:sldMk cId="3362346467" sldId="286"/>
            <ac:spMk id="35" creationId="{3C991FB7-E30E-1764-8AD7-8F4F88B461F0}"/>
          </ac:spMkLst>
        </pc:spChg>
        <pc:spChg chg="add del mod">
          <ac:chgData name="Marica Ratuki" userId="a6351f24-582d-4b72-8777-74da0d9069da" providerId="ADAL" clId="{7526EE89-DDB4-4F25-9429-F69DDCEFAB0B}" dt="2026-05-28T17:02:49.401" v="3728" actId="21"/>
          <ac:spMkLst>
            <pc:docMk/>
            <pc:sldMk cId="3362346467" sldId="286"/>
            <ac:spMk id="36" creationId="{46E555C7-095E-7C3D-68CE-B8B817BAFD46}"/>
          </ac:spMkLst>
        </pc:spChg>
        <pc:spChg chg="add del mod">
          <ac:chgData name="Marica Ratuki" userId="a6351f24-582d-4b72-8777-74da0d9069da" providerId="ADAL" clId="{7526EE89-DDB4-4F25-9429-F69DDCEFAB0B}" dt="2026-05-28T17:03:55.875" v="3736" actId="478"/>
          <ac:spMkLst>
            <pc:docMk/>
            <pc:sldMk cId="3362346467" sldId="286"/>
            <ac:spMk id="37" creationId="{151183F3-6566-3129-A63E-33C70F2190BF}"/>
          </ac:spMkLst>
        </pc:spChg>
        <pc:spChg chg="add del mod">
          <ac:chgData name="Marica Ratuki" userId="a6351f24-582d-4b72-8777-74da0d9069da" providerId="ADAL" clId="{7526EE89-DDB4-4F25-9429-F69DDCEFAB0B}" dt="2026-05-28T17:03:16.008" v="3731" actId="478"/>
          <ac:spMkLst>
            <pc:docMk/>
            <pc:sldMk cId="3362346467" sldId="286"/>
            <ac:spMk id="39" creationId="{7D007930-BEE5-28EA-8E8C-E497056E350C}"/>
          </ac:spMkLst>
        </pc:spChg>
        <pc:spChg chg="add del mod">
          <ac:chgData name="Marica Ratuki" userId="a6351f24-582d-4b72-8777-74da0d9069da" providerId="ADAL" clId="{7526EE89-DDB4-4F25-9429-F69DDCEFAB0B}" dt="2026-05-28T17:05:19.774" v="3756" actId="478"/>
          <ac:spMkLst>
            <pc:docMk/>
            <pc:sldMk cId="3362346467" sldId="286"/>
            <ac:spMk id="41" creationId="{F16CFDD6-2A66-D52E-5EC6-5FDBEA16AB43}"/>
          </ac:spMkLst>
        </pc:spChg>
        <pc:spChg chg="add mod">
          <ac:chgData name="Marica Ratuki" userId="a6351f24-582d-4b72-8777-74da0d9069da" providerId="ADAL" clId="{7526EE89-DDB4-4F25-9429-F69DDCEFAB0B}" dt="2026-05-28T17:05:07.217" v="3752" actId="14100"/>
          <ac:spMkLst>
            <pc:docMk/>
            <pc:sldMk cId="3362346467" sldId="286"/>
            <ac:spMk id="42" creationId="{412AB31E-5ED1-2820-9B9B-FCCDB127304A}"/>
          </ac:spMkLst>
        </pc:spChg>
        <pc:spChg chg="add mod">
          <ac:chgData name="Marica Ratuki" userId="a6351f24-582d-4b72-8777-74da0d9069da" providerId="ADAL" clId="{7526EE89-DDB4-4F25-9429-F69DDCEFAB0B}" dt="2026-05-28T17:04:59.195" v="3750" actId="1076"/>
          <ac:spMkLst>
            <pc:docMk/>
            <pc:sldMk cId="3362346467" sldId="286"/>
            <ac:spMk id="43" creationId="{3C991FB7-E30E-1764-8AD7-8F4F88B461F0}"/>
          </ac:spMkLst>
        </pc:spChg>
        <pc:spChg chg="add mod">
          <ac:chgData name="Marica Ratuki" userId="a6351f24-582d-4b72-8777-74da0d9069da" providerId="ADAL" clId="{7526EE89-DDB4-4F25-9429-F69DDCEFAB0B}" dt="2026-05-28T17:05:16.813" v="3755" actId="1076"/>
          <ac:spMkLst>
            <pc:docMk/>
            <pc:sldMk cId="3362346467" sldId="286"/>
            <ac:spMk id="44" creationId="{46E555C7-095E-7C3D-68CE-B8B817BAFD46}"/>
          </ac:spMkLst>
        </pc:spChg>
        <pc:spChg chg="add mod">
          <ac:chgData name="Marica Ratuki" userId="a6351f24-582d-4b72-8777-74da0d9069da" providerId="ADAL" clId="{7526EE89-DDB4-4F25-9429-F69DDCEFAB0B}" dt="2026-05-28T17:05:39.925" v="3758"/>
          <ac:spMkLst>
            <pc:docMk/>
            <pc:sldMk cId="3362346467" sldId="286"/>
            <ac:spMk id="45" creationId="{1E9D6F35-E804-AC29-A80F-AC1A72244F60}"/>
          </ac:spMkLst>
        </pc:spChg>
        <pc:graphicFrameChg chg="add del mod">
          <ac:chgData name="Marica Ratuki" userId="a6351f24-582d-4b72-8777-74da0d9069da" providerId="ADAL" clId="{7526EE89-DDB4-4F25-9429-F69DDCEFAB0B}" dt="2026-05-28T17:01:34.908" v="3710" actId="26606"/>
          <ac:graphicFrameMkLst>
            <pc:docMk/>
            <pc:sldMk cId="3362346467" sldId="286"/>
            <ac:graphicFrameMk id="5" creationId="{BD5DDDD2-4716-407D-088C-03AA852484FF}"/>
          </ac:graphicFrameMkLst>
        </pc:graphicFrameChg>
        <pc:graphicFrameChg chg="add mod modGraphic">
          <ac:chgData name="Marica Ratuki" userId="a6351f24-582d-4b72-8777-74da0d9069da" providerId="ADAL" clId="{7526EE89-DDB4-4F25-9429-F69DDCEFAB0B}" dt="2026-05-28T17:04:34.851" v="3744" actId="1076"/>
          <ac:graphicFrameMkLst>
            <pc:docMk/>
            <pc:sldMk cId="3362346467" sldId="286"/>
            <ac:graphicFrameMk id="27" creationId="{C62A1732-FF59-9D25-F7C3-23E38E790278}"/>
          </ac:graphicFrameMkLst>
        </pc:graphicFrameChg>
        <pc:picChg chg="add mod">
          <ac:chgData name="Marica Ratuki" userId="a6351f24-582d-4b72-8777-74da0d9069da" providerId="ADAL" clId="{7526EE89-DDB4-4F25-9429-F69DDCEFAB0B}" dt="2026-05-28T17:01:28.690" v="3708" actId="14100"/>
          <ac:picMkLst>
            <pc:docMk/>
            <pc:sldMk cId="3362346467" sldId="286"/>
            <ac:picMk id="6" creationId="{FC716D93-DAC8-1818-FE42-A12E67CE0904}"/>
          </ac:picMkLst>
        </pc:picChg>
        <pc:picChg chg="add mod">
          <ac:chgData name="Marica Ratuki" userId="a6351f24-582d-4b72-8777-74da0d9069da" providerId="ADAL" clId="{7526EE89-DDB4-4F25-9429-F69DDCEFAB0B}" dt="2026-05-28T17:01:51.751" v="3716" actId="14100"/>
          <ac:picMkLst>
            <pc:docMk/>
            <pc:sldMk cId="3362346467" sldId="286"/>
            <ac:picMk id="17" creationId="{47ECB433-88F0-3063-F399-9938B473BFDD}"/>
          </ac:picMkLst>
        </pc:picChg>
        <pc:picChg chg="add del mod">
          <ac:chgData name="Marica Ratuki" userId="a6351f24-582d-4b72-8777-74da0d9069da" providerId="ADAL" clId="{7526EE89-DDB4-4F25-9429-F69DDCEFAB0B}" dt="2026-05-28T17:04:06.277" v="3739" actId="21"/>
          <ac:picMkLst>
            <pc:docMk/>
            <pc:sldMk cId="3362346467" sldId="286"/>
            <ac:picMk id="29" creationId="{A680FBE3-0A2D-29C9-D9EE-162FC5C07E2A}"/>
          </ac:picMkLst>
        </pc:picChg>
        <pc:picChg chg="add mod">
          <ac:chgData name="Marica Ratuki" userId="a6351f24-582d-4b72-8777-74da0d9069da" providerId="ADAL" clId="{7526EE89-DDB4-4F25-9429-F69DDCEFAB0B}" dt="2026-05-28T17:05:12.391" v="3754" actId="1076"/>
          <ac:picMkLst>
            <pc:docMk/>
            <pc:sldMk cId="3362346467" sldId="286"/>
            <ac:picMk id="40" creationId="{A680FBE3-0A2D-29C9-D9EE-162FC5C07E2A}"/>
          </ac:picMkLst>
        </pc:picChg>
      </pc:sldChg>
      <pc:sldChg chg="addSp delSp modSp new mod addAnim delAnim modAnim">
        <pc:chgData name="Marica Ratuki" userId="a6351f24-582d-4b72-8777-74da0d9069da" providerId="ADAL" clId="{7526EE89-DDB4-4F25-9429-F69DDCEFAB0B}" dt="2026-05-28T16:45:54.338" v="3215" actId="1076"/>
        <pc:sldMkLst>
          <pc:docMk/>
          <pc:sldMk cId="1897520875" sldId="287"/>
        </pc:sldMkLst>
        <pc:spChg chg="mod">
          <ac:chgData name="Marica Ratuki" userId="a6351f24-582d-4b72-8777-74da0d9069da" providerId="ADAL" clId="{7526EE89-DDB4-4F25-9429-F69DDCEFAB0B}" dt="2026-05-26T03:08:20.444" v="1471" actId="20577"/>
          <ac:spMkLst>
            <pc:docMk/>
            <pc:sldMk cId="1897520875" sldId="287"/>
            <ac:spMk id="2" creationId="{085A604E-6E10-25A6-E825-763E054CE81B}"/>
          </ac:spMkLst>
        </pc:spChg>
        <pc:spChg chg="mod">
          <ac:chgData name="Marica Ratuki" userId="a6351f24-582d-4b72-8777-74da0d9069da" providerId="ADAL" clId="{7526EE89-DDB4-4F25-9429-F69DDCEFAB0B}" dt="2026-05-26T03:08:31.140" v="1476" actId="404"/>
          <ac:spMkLst>
            <pc:docMk/>
            <pc:sldMk cId="1897520875" sldId="287"/>
            <ac:spMk id="3" creationId="{634DBB2B-9056-7340-8245-C58EB51FDE1F}"/>
          </ac:spMkLst>
        </pc:spChg>
        <pc:spChg chg="add mod">
          <ac:chgData name="Marica Ratuki" userId="a6351f24-582d-4b72-8777-74da0d9069da" providerId="ADAL" clId="{7526EE89-DDB4-4F25-9429-F69DDCEFAB0B}" dt="2026-05-28T16:45:54.338" v="3215" actId="1076"/>
          <ac:spMkLst>
            <pc:docMk/>
            <pc:sldMk cId="1897520875" sldId="287"/>
            <ac:spMk id="5" creationId="{88EA26A5-2B37-2723-E8E1-B5BD20BAB180}"/>
          </ac:spMkLst>
        </pc:spChg>
        <pc:picChg chg="add mod">
          <ac:chgData name="Marica Ratuki" userId="a6351f24-582d-4b72-8777-74da0d9069da" providerId="ADAL" clId="{7526EE89-DDB4-4F25-9429-F69DDCEFAB0B}" dt="2026-05-26T03:15:44.945" v="1518" actId="208"/>
          <ac:picMkLst>
            <pc:docMk/>
            <pc:sldMk cId="1897520875" sldId="287"/>
            <ac:picMk id="1026" creationId="{23112830-1FB4-5D0F-B407-7F57E74FE7F6}"/>
          </ac:picMkLst>
        </pc:picChg>
      </pc:sldChg>
      <pc:sldChg chg="new del">
        <pc:chgData name="Marica Ratuki" userId="a6351f24-582d-4b72-8777-74da0d9069da" providerId="ADAL" clId="{7526EE89-DDB4-4F25-9429-F69DDCEFAB0B}" dt="2026-05-28T17:11:14.637" v="4134" actId="47"/>
        <pc:sldMkLst>
          <pc:docMk/>
          <pc:sldMk cId="778861033" sldId="288"/>
        </pc:sldMkLst>
      </pc:sldChg>
      <pc:sldChg chg="new del">
        <pc:chgData name="Marica Ratuki" userId="a6351f24-582d-4b72-8777-74da0d9069da" providerId="ADAL" clId="{7526EE89-DDB4-4F25-9429-F69DDCEFAB0B}" dt="2026-05-28T17:12:54.384" v="4181" actId="47"/>
        <pc:sldMkLst>
          <pc:docMk/>
          <pc:sldMk cId="408823153" sldId="289"/>
        </pc:sldMkLst>
      </pc:sldChg>
      <pc:sldChg chg="new del">
        <pc:chgData name="Marica Ratuki" userId="a6351f24-582d-4b72-8777-74da0d9069da" providerId="ADAL" clId="{7526EE89-DDB4-4F25-9429-F69DDCEFAB0B}" dt="2026-05-28T17:11:15.653" v="4135" actId="47"/>
        <pc:sldMkLst>
          <pc:docMk/>
          <pc:sldMk cId="2916993854" sldId="290"/>
        </pc:sldMkLst>
      </pc:sldChg>
      <pc:sldChg chg="addSp delSp modSp new add del mod">
        <pc:chgData name="Marica Ratuki" userId="a6351f24-582d-4b72-8777-74da0d9069da" providerId="ADAL" clId="{7526EE89-DDB4-4F25-9429-F69DDCEFAB0B}" dt="2026-05-28T17:12:01.259" v="4169" actId="20577"/>
        <pc:sldMkLst>
          <pc:docMk/>
          <pc:sldMk cId="466483494" sldId="291"/>
        </pc:sldMkLst>
        <pc:spChg chg="mod">
          <ac:chgData name="Marica Ratuki" userId="a6351f24-582d-4b72-8777-74da0d9069da" providerId="ADAL" clId="{7526EE89-DDB4-4F25-9429-F69DDCEFAB0B}" dt="2026-05-28T17:12:01.259" v="4169" actId="20577"/>
          <ac:spMkLst>
            <pc:docMk/>
            <pc:sldMk cId="466483494" sldId="291"/>
            <ac:spMk id="2" creationId="{058F749D-55B1-D89A-AB02-AB146C324D87}"/>
          </ac:spMkLst>
        </pc:spChg>
        <pc:graphicFrameChg chg="add mod modGraphic">
          <ac:chgData name="Marica Ratuki" userId="a6351f24-582d-4b72-8777-74da0d9069da" providerId="ADAL" clId="{7526EE89-DDB4-4F25-9429-F69DDCEFAB0B}" dt="2026-05-26T03:07:11.148" v="1405" actId="115"/>
          <ac:graphicFrameMkLst>
            <pc:docMk/>
            <pc:sldMk cId="466483494" sldId="291"/>
            <ac:graphicFrameMk id="5" creationId="{E3BD0761-E250-167F-0012-83C8E1EAF3B9}"/>
          </ac:graphicFrameMkLst>
        </pc:graphicFrameChg>
      </pc:sldChg>
      <pc:sldChg chg="addSp delSp modSp new mod modNotesTx">
        <pc:chgData name="Marica Ratuki" userId="a6351f24-582d-4b72-8777-74da0d9069da" providerId="ADAL" clId="{7526EE89-DDB4-4F25-9429-F69DDCEFAB0B}" dt="2026-05-26T22:14:24.438" v="2405" actId="20577"/>
        <pc:sldMkLst>
          <pc:docMk/>
          <pc:sldMk cId="3167003669" sldId="292"/>
        </pc:sldMkLst>
        <pc:spChg chg="mod">
          <ac:chgData name="Marica Ratuki" userId="a6351f24-582d-4b72-8777-74da0d9069da" providerId="ADAL" clId="{7526EE89-DDB4-4F25-9429-F69DDCEFAB0B}" dt="2026-05-26T03:46:49.671" v="1567" actId="20577"/>
          <ac:spMkLst>
            <pc:docMk/>
            <pc:sldMk cId="3167003669" sldId="292"/>
            <ac:spMk id="2" creationId="{D5C67A6E-6CFD-A985-8378-264AD0EC5B12}"/>
          </ac:spMkLst>
        </pc:spChg>
        <pc:graphicFrameChg chg="add mod modGraphic">
          <ac:chgData name="Marica Ratuki" userId="a6351f24-582d-4b72-8777-74da0d9069da" providerId="ADAL" clId="{7526EE89-DDB4-4F25-9429-F69DDCEFAB0B}" dt="2026-05-26T22:02:58.512" v="2344" actId="14734"/>
          <ac:graphicFrameMkLst>
            <pc:docMk/>
            <pc:sldMk cId="3167003669" sldId="292"/>
            <ac:graphicFrameMk id="6" creationId="{21447442-D26A-3AE9-FB05-8C5622AC95FE}"/>
          </ac:graphicFrameMkLst>
        </pc:graphicFrameChg>
        <pc:picChg chg="add mod ord modCrop">
          <ac:chgData name="Marica Ratuki" userId="a6351f24-582d-4b72-8777-74da0d9069da" providerId="ADAL" clId="{7526EE89-DDB4-4F25-9429-F69DDCEFAB0B}" dt="2026-05-26T22:04:19.324" v="2355" actId="1076"/>
          <ac:picMkLst>
            <pc:docMk/>
            <pc:sldMk cId="3167003669" sldId="292"/>
            <ac:picMk id="4" creationId="{E54A9898-B25B-6EC1-76B3-A753B68CD9F1}"/>
          </ac:picMkLst>
        </pc:picChg>
        <pc:picChg chg="add mod">
          <ac:chgData name="Marica Ratuki" userId="a6351f24-582d-4b72-8777-74da0d9069da" providerId="ADAL" clId="{7526EE89-DDB4-4F25-9429-F69DDCEFAB0B}" dt="2026-05-26T22:04:21.631" v="2356" actId="1076"/>
          <ac:picMkLst>
            <pc:docMk/>
            <pc:sldMk cId="3167003669" sldId="292"/>
            <ac:picMk id="7" creationId="{2CDDA053-8CC1-625C-D020-4FAEDE5EBEA8}"/>
          </ac:picMkLst>
        </pc:picChg>
      </pc:sldChg>
      <pc:sldChg chg="addSp delSp modSp new mod">
        <pc:chgData name="Marica Ratuki" userId="a6351f24-582d-4b72-8777-74da0d9069da" providerId="ADAL" clId="{7526EE89-DDB4-4F25-9429-F69DDCEFAB0B}" dt="2026-05-28T16:47:32.510" v="3221" actId="14734"/>
        <pc:sldMkLst>
          <pc:docMk/>
          <pc:sldMk cId="4270453663" sldId="293"/>
        </pc:sldMkLst>
        <pc:spChg chg="mod">
          <ac:chgData name="Marica Ratuki" userId="a6351f24-582d-4b72-8777-74da0d9069da" providerId="ADAL" clId="{7526EE89-DDB4-4F25-9429-F69DDCEFAB0B}" dt="2026-05-26T03:48:09.902" v="1592" actId="20577"/>
          <ac:spMkLst>
            <pc:docMk/>
            <pc:sldMk cId="4270453663" sldId="293"/>
            <ac:spMk id="2" creationId="{022113D1-8396-1185-DBF7-4C5A0DD44313}"/>
          </ac:spMkLst>
        </pc:spChg>
        <pc:graphicFrameChg chg="add mod modGraphic">
          <ac:chgData name="Marica Ratuki" userId="a6351f24-582d-4b72-8777-74da0d9069da" providerId="ADAL" clId="{7526EE89-DDB4-4F25-9429-F69DDCEFAB0B}" dt="2026-05-28T16:47:32.510" v="3221" actId="14734"/>
          <ac:graphicFrameMkLst>
            <pc:docMk/>
            <pc:sldMk cId="4270453663" sldId="293"/>
            <ac:graphicFrameMk id="4" creationId="{C8C212E0-7435-5E3E-5116-0E0A14F60132}"/>
          </ac:graphicFrameMkLst>
        </pc:graphicFrameChg>
        <pc:picChg chg="add mod ord">
          <ac:chgData name="Marica Ratuki" userId="a6351f24-582d-4b72-8777-74da0d9069da" providerId="ADAL" clId="{7526EE89-DDB4-4F25-9429-F69DDCEFAB0B}" dt="2026-05-27T00:03:26.476" v="2553" actId="1076"/>
          <ac:picMkLst>
            <pc:docMk/>
            <pc:sldMk cId="4270453663" sldId="293"/>
            <ac:picMk id="6" creationId="{8640718E-E45D-59BC-FBD8-5F0CC584FAD5}"/>
          </ac:picMkLst>
        </pc:picChg>
        <pc:picChg chg="add mod">
          <ac:chgData name="Marica Ratuki" userId="a6351f24-582d-4b72-8777-74da0d9069da" providerId="ADAL" clId="{7526EE89-DDB4-4F25-9429-F69DDCEFAB0B}" dt="2026-05-27T00:02:50.615" v="2547" actId="1076"/>
          <ac:picMkLst>
            <pc:docMk/>
            <pc:sldMk cId="4270453663" sldId="293"/>
            <ac:picMk id="8" creationId="{3D9A7BEA-7699-03A5-9174-E1095E103249}"/>
          </ac:picMkLst>
        </pc:picChg>
        <pc:picChg chg="add mod">
          <ac:chgData name="Marica Ratuki" userId="a6351f24-582d-4b72-8777-74da0d9069da" providerId="ADAL" clId="{7526EE89-DDB4-4F25-9429-F69DDCEFAB0B}" dt="2026-05-27T00:03:18.690" v="2552" actId="1076"/>
          <ac:picMkLst>
            <pc:docMk/>
            <pc:sldMk cId="4270453663" sldId="293"/>
            <ac:picMk id="10" creationId="{6EEBE154-60DF-2D84-A88E-585F8DD7EF77}"/>
          </ac:picMkLst>
        </pc:picChg>
        <pc:picChg chg="add mod">
          <ac:chgData name="Marica Ratuki" userId="a6351f24-582d-4b72-8777-74da0d9069da" providerId="ADAL" clId="{7526EE89-DDB4-4F25-9429-F69DDCEFAB0B}" dt="2026-05-28T16:46:33.381" v="3219" actId="1038"/>
          <ac:picMkLst>
            <pc:docMk/>
            <pc:sldMk cId="4270453663" sldId="293"/>
            <ac:picMk id="11" creationId="{FA5E11AB-C7D3-48EE-86AD-E07374181DB1}"/>
          </ac:picMkLst>
        </pc:picChg>
        <pc:picChg chg="add mod">
          <ac:chgData name="Marica Ratuki" userId="a6351f24-582d-4b72-8777-74da0d9069da" providerId="ADAL" clId="{7526EE89-DDB4-4F25-9429-F69DDCEFAB0B}" dt="2026-05-28T16:46:28.478" v="3218" actId="1038"/>
          <ac:picMkLst>
            <pc:docMk/>
            <pc:sldMk cId="4270453663" sldId="293"/>
            <ac:picMk id="12" creationId="{8B140496-70B5-C58C-A4A9-C0A9D3083702}"/>
          </ac:picMkLst>
        </pc:picChg>
      </pc:sldChg>
      <pc:sldChg chg="delSp add mod ord delAnim">
        <pc:chgData name="Marica Ratuki" userId="a6351f24-582d-4b72-8777-74da0d9069da" providerId="ADAL" clId="{7526EE89-DDB4-4F25-9429-F69DDCEFAB0B}" dt="2026-05-26T03:54:50.831" v="1731" actId="478"/>
        <pc:sldMkLst>
          <pc:docMk/>
          <pc:sldMk cId="1777524787" sldId="294"/>
        </pc:sldMkLst>
      </pc:sldChg>
      <pc:sldChg chg="addSp delSp add mod delAnim">
        <pc:chgData name="Marica Ratuki" userId="a6351f24-582d-4b72-8777-74da0d9069da" providerId="ADAL" clId="{7526EE89-DDB4-4F25-9429-F69DDCEFAB0B}" dt="2026-05-26T04:25:03.418" v="2192" actId="478"/>
        <pc:sldMkLst>
          <pc:docMk/>
          <pc:sldMk cId="3069866874" sldId="295"/>
        </pc:sldMkLst>
        <pc:spChg chg="add">
          <ac:chgData name="Marica Ratuki" userId="a6351f24-582d-4b72-8777-74da0d9069da" providerId="ADAL" clId="{7526EE89-DDB4-4F25-9429-F69DDCEFAB0B}" dt="2026-05-26T04:19:42.981" v="2088" actId="22"/>
          <ac:spMkLst>
            <pc:docMk/>
            <pc:sldMk cId="3069866874" sldId="295"/>
            <ac:spMk id="12" creationId="{2C56813A-34F9-C5AB-8C6F-D6FB6FA1951B}"/>
          </ac:spMkLst>
        </pc:spChg>
      </pc:sldChg>
      <pc:sldChg chg="addSp delSp modSp new mod modClrScheme chgLayout">
        <pc:chgData name="Marica Ratuki" userId="a6351f24-582d-4b72-8777-74da0d9069da" providerId="ADAL" clId="{7526EE89-DDB4-4F25-9429-F69DDCEFAB0B}" dt="2026-05-28T16:24:09.044" v="2988" actId="21"/>
        <pc:sldMkLst>
          <pc:docMk/>
          <pc:sldMk cId="2298389430" sldId="296"/>
        </pc:sldMkLst>
        <pc:spChg chg="mod">
          <ac:chgData name="Marica Ratuki" userId="a6351f24-582d-4b72-8777-74da0d9069da" providerId="ADAL" clId="{7526EE89-DDB4-4F25-9429-F69DDCEFAB0B}" dt="2026-05-27T00:38:54.676" v="2986" actId="26606"/>
          <ac:spMkLst>
            <pc:docMk/>
            <pc:sldMk cId="2298389430" sldId="296"/>
            <ac:spMk id="2" creationId="{D6BD74F8-25A5-0758-ABBB-375CEA5257C3}"/>
          </ac:spMkLst>
        </pc:spChg>
        <pc:spChg chg="add del mod">
          <ac:chgData name="Marica Ratuki" userId="a6351f24-582d-4b72-8777-74da0d9069da" providerId="ADAL" clId="{7526EE89-DDB4-4F25-9429-F69DDCEFAB0B}" dt="2026-05-27T00:38:54.676" v="2986" actId="26606"/>
          <ac:spMkLst>
            <pc:docMk/>
            <pc:sldMk cId="2298389430" sldId="296"/>
            <ac:spMk id="3" creationId="{2031BAFA-B4DE-0B20-5010-3CD7F4B3DF9A}"/>
          </ac:spMkLst>
        </pc:spChg>
        <pc:spChg chg="add mod">
          <ac:chgData name="Marica Ratuki" userId="a6351f24-582d-4b72-8777-74da0d9069da" providerId="ADAL" clId="{7526EE89-DDB4-4F25-9429-F69DDCEFAB0B}" dt="2026-05-27T00:38:54.676" v="2986" actId="26606"/>
          <ac:spMkLst>
            <pc:docMk/>
            <pc:sldMk cId="2298389430" sldId="296"/>
            <ac:spMk id="8" creationId="{7BFC12D0-6C1F-9BE2-DC9C-C8F042C16B43}"/>
          </ac:spMkLst>
        </pc:spChg>
        <pc:picChg chg="add del">
          <ac:chgData name="Marica Ratuki" userId="a6351f24-582d-4b72-8777-74da0d9069da" providerId="ADAL" clId="{7526EE89-DDB4-4F25-9429-F69DDCEFAB0B}" dt="2026-05-28T16:24:09.044" v="2988" actId="21"/>
          <ac:picMkLst>
            <pc:docMk/>
            <pc:sldMk cId="2298389430" sldId="296"/>
            <ac:picMk id="4" creationId="{768F4752-B612-B0D2-1560-2F8DD38F01C4}"/>
          </ac:picMkLst>
        </pc:picChg>
      </pc:sldChg>
      <pc:sldChg chg="addSp delSp modSp new mod">
        <pc:chgData name="Marica Ratuki" userId="a6351f24-582d-4b72-8777-74da0d9069da" providerId="ADAL" clId="{7526EE89-DDB4-4F25-9429-F69DDCEFAB0B}" dt="2026-05-26T04:14:00.678" v="2081" actId="26606"/>
        <pc:sldMkLst>
          <pc:docMk/>
          <pc:sldMk cId="929226234" sldId="297"/>
        </pc:sldMkLst>
        <pc:spChg chg="mod">
          <ac:chgData name="Marica Ratuki" userId="a6351f24-582d-4b72-8777-74da0d9069da" providerId="ADAL" clId="{7526EE89-DDB4-4F25-9429-F69DDCEFAB0B}" dt="2026-05-26T04:14:00.678" v="2081" actId="26606"/>
          <ac:spMkLst>
            <pc:docMk/>
            <pc:sldMk cId="929226234" sldId="297"/>
            <ac:spMk id="2" creationId="{18BB4B1F-43C4-AD48-A5D2-A31E7200EE9D}"/>
          </ac:spMkLst>
        </pc:spChg>
        <pc:graphicFrameChg chg="add">
          <ac:chgData name="Marica Ratuki" userId="a6351f24-582d-4b72-8777-74da0d9069da" providerId="ADAL" clId="{7526EE89-DDB4-4F25-9429-F69DDCEFAB0B}" dt="2026-05-26T04:14:00.678" v="2081" actId="26606"/>
          <ac:graphicFrameMkLst>
            <pc:docMk/>
            <pc:sldMk cId="929226234" sldId="297"/>
            <ac:graphicFrameMk id="5" creationId="{9FF2F9C7-B8CC-6B27-FC32-15C0FE19181D}"/>
          </ac:graphicFrameMkLst>
        </pc:graphicFrameChg>
      </pc:sldChg>
      <pc:sldChg chg="modSp add mod ord">
        <pc:chgData name="Marica Ratuki" userId="a6351f24-582d-4b72-8777-74da0d9069da" providerId="ADAL" clId="{7526EE89-DDB4-4F25-9429-F69DDCEFAB0B}" dt="2026-05-26T04:03:04.170" v="1987" actId="1076"/>
        <pc:sldMkLst>
          <pc:docMk/>
          <pc:sldMk cId="1836031308" sldId="298"/>
        </pc:sldMkLst>
        <pc:spChg chg="mod">
          <ac:chgData name="Marica Ratuki" userId="a6351f24-582d-4b72-8777-74da0d9069da" providerId="ADAL" clId="{7526EE89-DDB4-4F25-9429-F69DDCEFAB0B}" dt="2026-05-26T04:03:04.170" v="1987" actId="1076"/>
          <ac:spMkLst>
            <pc:docMk/>
            <pc:sldMk cId="1836031308" sldId="298"/>
            <ac:spMk id="4" creationId="{E463D76B-BFF5-327D-D811-B1F182F9F76C}"/>
          </ac:spMkLst>
        </pc:spChg>
      </pc:sldChg>
      <pc:sldChg chg="addSp delSp modSp new mod modClrScheme chgLayout">
        <pc:chgData name="Marica Ratuki" userId="a6351f24-582d-4b72-8777-74da0d9069da" providerId="ADAL" clId="{7526EE89-DDB4-4F25-9429-F69DDCEFAB0B}" dt="2026-05-28T16:57:55.147" v="3704" actId="1076"/>
        <pc:sldMkLst>
          <pc:docMk/>
          <pc:sldMk cId="2806387106" sldId="299"/>
        </pc:sldMkLst>
        <pc:spChg chg="mod">
          <ac:chgData name="Marica Ratuki" userId="a6351f24-582d-4b72-8777-74da0d9069da" providerId="ADAL" clId="{7526EE89-DDB4-4F25-9429-F69DDCEFAB0B}" dt="2026-05-28T16:57:08.716" v="3692" actId="26606"/>
          <ac:spMkLst>
            <pc:docMk/>
            <pc:sldMk cId="2806387106" sldId="299"/>
            <ac:spMk id="2" creationId="{2250E467-DECA-28C5-741A-F5EF45EC14AB}"/>
          </ac:spMkLst>
        </pc:spChg>
        <pc:spChg chg="add del mod">
          <ac:chgData name="Marica Ratuki" userId="a6351f24-582d-4b72-8777-74da0d9069da" providerId="ADAL" clId="{7526EE89-DDB4-4F25-9429-F69DDCEFAB0B}" dt="2026-05-28T16:57:33.089" v="3700" actId="20577"/>
          <ac:spMkLst>
            <pc:docMk/>
            <pc:sldMk cId="2806387106" sldId="299"/>
            <ac:spMk id="5" creationId="{218AF744-5593-92DD-C354-0B7A56C91E19}"/>
          </ac:spMkLst>
        </pc:spChg>
        <pc:picChg chg="add mod modCrop">
          <ac:chgData name="Marica Ratuki" userId="a6351f24-582d-4b72-8777-74da0d9069da" providerId="ADAL" clId="{7526EE89-DDB4-4F25-9429-F69DDCEFAB0B}" dt="2026-05-28T16:57:55.147" v="3704" actId="1076"/>
          <ac:picMkLst>
            <pc:docMk/>
            <pc:sldMk cId="2806387106" sldId="299"/>
            <ac:picMk id="9" creationId="{03E54D49-7F91-6425-3D8D-E35C2CC4D671}"/>
          </ac:picMkLst>
        </pc:picChg>
      </pc:sldChg>
      <pc:sldChg chg="addSp delSp modSp new mod">
        <pc:chgData name="Marica Ratuki" userId="a6351f24-582d-4b72-8777-74da0d9069da" providerId="ADAL" clId="{7526EE89-DDB4-4F25-9429-F69DDCEFAB0B}" dt="2026-05-28T17:10:53.376" v="4133" actId="26606"/>
        <pc:sldMkLst>
          <pc:docMk/>
          <pc:sldMk cId="2425831162" sldId="300"/>
        </pc:sldMkLst>
        <pc:spChg chg="mod">
          <ac:chgData name="Marica Ratuki" userId="a6351f24-582d-4b72-8777-74da0d9069da" providerId="ADAL" clId="{7526EE89-DDB4-4F25-9429-F69DDCEFAB0B}" dt="2026-05-28T17:10:53.376" v="4133" actId="26606"/>
          <ac:spMkLst>
            <pc:docMk/>
            <pc:sldMk cId="2425831162" sldId="300"/>
            <ac:spMk id="2" creationId="{193A731B-AA9D-3C08-53EC-BF7AB0496F74}"/>
          </ac:spMkLst>
        </pc:spChg>
        <pc:spChg chg="add del mod">
          <ac:chgData name="Marica Ratuki" userId="a6351f24-582d-4b72-8777-74da0d9069da" providerId="ADAL" clId="{7526EE89-DDB4-4F25-9429-F69DDCEFAB0B}" dt="2026-05-28T17:10:53.376" v="4133" actId="26606"/>
          <ac:spMkLst>
            <pc:docMk/>
            <pc:sldMk cId="2425831162" sldId="300"/>
            <ac:spMk id="7" creationId="{1F204D72-95CE-6E34-5749-3468CE39B0E6}"/>
          </ac:spMkLst>
        </pc:spChg>
        <pc:graphicFrameChg chg="add">
          <ac:chgData name="Marica Ratuki" userId="a6351f24-582d-4b72-8777-74da0d9069da" providerId="ADAL" clId="{7526EE89-DDB4-4F25-9429-F69DDCEFAB0B}" dt="2026-05-28T17:10:53.376" v="4133" actId="26606"/>
          <ac:graphicFrameMkLst>
            <pc:docMk/>
            <pc:sldMk cId="2425831162" sldId="300"/>
            <ac:graphicFrameMk id="9" creationId="{A4A8B4DC-9F1F-2B09-9706-D975416D64A9}"/>
          </ac:graphicFrameMkLst>
        </pc:graphicFrameChg>
      </pc:sldChg>
      <pc:sldChg chg="addSp delSp modSp add mod ord">
        <pc:chgData name="Marica Ratuki" userId="a6351f24-582d-4b72-8777-74da0d9069da" providerId="ADAL" clId="{7526EE89-DDB4-4F25-9429-F69DDCEFAB0B}" dt="2026-05-28T17:05:37.002" v="3757" actId="21"/>
        <pc:sldMkLst>
          <pc:docMk/>
          <pc:sldMk cId="549670716" sldId="301"/>
        </pc:sldMkLst>
        <pc:spChg chg="del">
          <ac:chgData name="Marica Ratuki" userId="a6351f24-582d-4b72-8777-74da0d9069da" providerId="ADAL" clId="{7526EE89-DDB4-4F25-9429-F69DDCEFAB0B}" dt="2026-05-28T17:05:37.002" v="3757" actId="21"/>
          <ac:spMkLst>
            <pc:docMk/>
            <pc:sldMk cId="549670716" sldId="301"/>
            <ac:spMk id="2" creationId="{1E9D6F35-E804-AC29-A80F-AC1A72244F60}"/>
          </ac:spMkLst>
        </pc:spChg>
        <pc:spChg chg="add mod">
          <ac:chgData name="Marica Ratuki" userId="a6351f24-582d-4b72-8777-74da0d9069da" providerId="ADAL" clId="{7526EE89-DDB4-4F25-9429-F69DDCEFAB0B}" dt="2026-05-28T17:05:37.002" v="3757" actId="21"/>
          <ac:spMkLst>
            <pc:docMk/>
            <pc:sldMk cId="549670716" sldId="301"/>
            <ac:spMk id="13" creationId="{F55B3019-29B4-4F66-C05D-FB3B2476A896}"/>
          </ac:spMkLst>
        </pc:spChg>
      </pc:sldChg>
      <pc:sldChg chg="addSp delSp modSp new mod delAnim modAnim">
        <pc:chgData name="Marica Ratuki" userId="a6351f24-582d-4b72-8777-74da0d9069da" providerId="ADAL" clId="{7526EE89-DDB4-4F25-9429-F69DDCEFAB0B}" dt="2026-05-28T17:11:43.599" v="4144" actId="20577"/>
        <pc:sldMkLst>
          <pc:docMk/>
          <pc:sldMk cId="1637827418" sldId="302"/>
        </pc:sldMkLst>
        <pc:spChg chg="mod">
          <ac:chgData name="Marica Ratuki" userId="a6351f24-582d-4b72-8777-74da0d9069da" providerId="ADAL" clId="{7526EE89-DDB4-4F25-9429-F69DDCEFAB0B}" dt="2026-05-28T16:32:35.349" v="3119" actId="20577"/>
          <ac:spMkLst>
            <pc:docMk/>
            <pc:sldMk cId="1637827418" sldId="302"/>
            <ac:spMk id="2" creationId="{3840A290-AB5A-3644-7C55-EE0CBE980B75}"/>
          </ac:spMkLst>
        </pc:spChg>
        <pc:spChg chg="mod">
          <ac:chgData name="Marica Ratuki" userId="a6351f24-582d-4b72-8777-74da0d9069da" providerId="ADAL" clId="{7526EE89-DDB4-4F25-9429-F69DDCEFAB0B}" dt="2026-05-28T17:11:43.599" v="4144" actId="20577"/>
          <ac:spMkLst>
            <pc:docMk/>
            <pc:sldMk cId="1637827418" sldId="302"/>
            <ac:spMk id="3" creationId="{956E1EEA-BD4D-47C1-1080-217245B5A7CA}"/>
          </ac:spMkLst>
        </pc:spChg>
        <pc:spChg chg="add del mod">
          <ac:chgData name="Marica Ratuki" userId="a6351f24-582d-4b72-8777-74da0d9069da" providerId="ADAL" clId="{7526EE89-DDB4-4F25-9429-F69DDCEFAB0B}" dt="2026-05-28T17:04:46.498" v="3746" actId="21"/>
          <ac:spMkLst>
            <pc:docMk/>
            <pc:sldMk cId="1637827418" sldId="302"/>
            <ac:spMk id="32" creationId="{F16CFDD6-2A66-D52E-5EC6-5FDBEA16AB43}"/>
          </ac:spMkLst>
        </pc:spChg>
        <pc:spChg chg="add del mod">
          <ac:chgData name="Marica Ratuki" userId="a6351f24-582d-4b72-8777-74da0d9069da" providerId="ADAL" clId="{7526EE89-DDB4-4F25-9429-F69DDCEFAB0B}" dt="2026-05-28T17:04:46.498" v="3746" actId="21"/>
          <ac:spMkLst>
            <pc:docMk/>
            <pc:sldMk cId="1637827418" sldId="302"/>
            <ac:spMk id="34" creationId="{412AB31E-5ED1-2820-9B9B-FCCDB127304A}"/>
          </ac:spMkLst>
        </pc:spChg>
        <pc:spChg chg="add del mod">
          <ac:chgData name="Marica Ratuki" userId="a6351f24-582d-4b72-8777-74da0d9069da" providerId="ADAL" clId="{7526EE89-DDB4-4F25-9429-F69DDCEFAB0B}" dt="2026-05-28T17:04:46.498" v="3746" actId="21"/>
          <ac:spMkLst>
            <pc:docMk/>
            <pc:sldMk cId="1637827418" sldId="302"/>
            <ac:spMk id="35" creationId="{3C991FB7-E30E-1764-8AD7-8F4F88B461F0}"/>
          </ac:spMkLst>
        </pc:spChg>
        <pc:spChg chg="add del mod">
          <ac:chgData name="Marica Ratuki" userId="a6351f24-582d-4b72-8777-74da0d9069da" providerId="ADAL" clId="{7526EE89-DDB4-4F25-9429-F69DDCEFAB0B}" dt="2026-05-28T17:04:46.498" v="3746" actId="21"/>
          <ac:spMkLst>
            <pc:docMk/>
            <pc:sldMk cId="1637827418" sldId="302"/>
            <ac:spMk id="36" creationId="{46E555C7-095E-7C3D-68CE-B8B817BAFD46}"/>
          </ac:spMkLst>
        </pc:spChg>
      </pc:sldChg>
      <pc:sldChg chg="addSp delSp modSp new del mod">
        <pc:chgData name="Marica Ratuki" userId="a6351f24-582d-4b72-8777-74da0d9069da" providerId="ADAL" clId="{7526EE89-DDB4-4F25-9429-F69DDCEFAB0B}" dt="2026-05-28T17:11:29.703" v="4138" actId="47"/>
        <pc:sldMkLst>
          <pc:docMk/>
          <pc:sldMk cId="418013839" sldId="303"/>
        </pc:sldMkLst>
        <pc:spChg chg="mod">
          <ac:chgData name="Marica Ratuki" userId="a6351f24-582d-4b72-8777-74da0d9069da" providerId="ADAL" clId="{7526EE89-DDB4-4F25-9429-F69DDCEFAB0B}" dt="2026-05-28T16:33:48.601" v="3175" actId="26606"/>
          <ac:spMkLst>
            <pc:docMk/>
            <pc:sldMk cId="418013839" sldId="303"/>
            <ac:spMk id="2" creationId="{925FA152-A469-9B70-561D-FCC7784C7E0D}"/>
          </ac:spMkLst>
        </pc:spChg>
        <pc:spChg chg="del mod">
          <ac:chgData name="Marica Ratuki" userId="a6351f24-582d-4b72-8777-74da0d9069da" providerId="ADAL" clId="{7526EE89-DDB4-4F25-9429-F69DDCEFAB0B}" dt="2026-05-28T16:33:48.601" v="3175" actId="26606"/>
          <ac:spMkLst>
            <pc:docMk/>
            <pc:sldMk cId="418013839" sldId="303"/>
            <ac:spMk id="3" creationId="{10B3B205-0CCD-8117-7246-82B27D05606A}"/>
          </ac:spMkLst>
        </pc:spChg>
        <pc:graphicFrameChg chg="add">
          <ac:chgData name="Marica Ratuki" userId="a6351f24-582d-4b72-8777-74da0d9069da" providerId="ADAL" clId="{7526EE89-DDB4-4F25-9429-F69DDCEFAB0B}" dt="2026-05-28T16:33:48.601" v="3175" actId="26606"/>
          <ac:graphicFrameMkLst>
            <pc:docMk/>
            <pc:sldMk cId="418013839" sldId="303"/>
            <ac:graphicFrameMk id="5" creationId="{21A75273-240E-4775-BAF9-AEA1EF0646CF}"/>
          </ac:graphicFrameMkLst>
        </pc:graphicFrameChg>
      </pc:sldChg>
      <pc:sldChg chg="addSp delSp modSp new del mod modClrScheme chgLayout">
        <pc:chgData name="Marica Ratuki" userId="a6351f24-582d-4b72-8777-74da0d9069da" providerId="ADAL" clId="{7526EE89-DDB4-4F25-9429-F69DDCEFAB0B}" dt="2026-05-28T16:56:27.657" v="3691" actId="47"/>
        <pc:sldMkLst>
          <pc:docMk/>
          <pc:sldMk cId="501424030" sldId="304"/>
        </pc:sldMkLst>
        <pc:spChg chg="mod ord">
          <ac:chgData name="Marica Ratuki" userId="a6351f24-582d-4b72-8777-74da0d9069da" providerId="ADAL" clId="{7526EE89-DDB4-4F25-9429-F69DDCEFAB0B}" dt="2026-05-28T16:55:19.447" v="3690" actId="26606"/>
          <ac:spMkLst>
            <pc:docMk/>
            <pc:sldMk cId="501424030" sldId="304"/>
            <ac:spMk id="2" creationId="{346D2D5D-23D8-61E6-8F23-9EDB27732874}"/>
          </ac:spMkLst>
        </pc:spChg>
        <pc:spChg chg="add del mod ord">
          <ac:chgData name="Marica Ratuki" userId="a6351f24-582d-4b72-8777-74da0d9069da" providerId="ADAL" clId="{7526EE89-DDB4-4F25-9429-F69DDCEFAB0B}" dt="2026-05-28T16:55:19.447" v="3690" actId="26606"/>
          <ac:spMkLst>
            <pc:docMk/>
            <pc:sldMk cId="501424030" sldId="304"/>
            <ac:spMk id="3" creationId="{1AE93454-ED67-68D6-0D75-E6FF94F67047}"/>
          </ac:spMkLst>
        </pc:spChg>
        <pc:spChg chg="del mod ord">
          <ac:chgData name="Marica Ratuki" userId="a6351f24-582d-4b72-8777-74da0d9069da" providerId="ADAL" clId="{7526EE89-DDB4-4F25-9429-F69DDCEFAB0B}" dt="2026-05-28T16:54:34.682" v="3681" actId="478"/>
          <ac:spMkLst>
            <pc:docMk/>
            <pc:sldMk cId="501424030" sldId="304"/>
            <ac:spMk id="4" creationId="{2E264A2E-9215-08F5-0310-52FC4498501F}"/>
          </ac:spMkLst>
        </pc:spChg>
        <pc:spChg chg="add del mod ord">
          <ac:chgData name="Marica Ratuki" userId="a6351f24-582d-4b72-8777-74da0d9069da" providerId="ADAL" clId="{7526EE89-DDB4-4F25-9429-F69DDCEFAB0B}" dt="2026-05-28T16:54:25.492" v="3679" actId="700"/>
          <ac:spMkLst>
            <pc:docMk/>
            <pc:sldMk cId="501424030" sldId="304"/>
            <ac:spMk id="5" creationId="{3F95AE4E-D8FB-FEBB-F44C-4240414B8062}"/>
          </ac:spMkLst>
        </pc:spChg>
        <pc:spChg chg="add del mod ord">
          <ac:chgData name="Marica Ratuki" userId="a6351f24-582d-4b72-8777-74da0d9069da" providerId="ADAL" clId="{7526EE89-DDB4-4F25-9429-F69DDCEFAB0B}" dt="2026-05-28T16:54:25.492" v="3679" actId="700"/>
          <ac:spMkLst>
            <pc:docMk/>
            <pc:sldMk cId="501424030" sldId="304"/>
            <ac:spMk id="6" creationId="{B7385812-0247-DA08-F1F3-0EC91BE8BEF2}"/>
          </ac:spMkLst>
        </pc:spChg>
        <pc:spChg chg="add del mod">
          <ac:chgData name="Marica Ratuki" userId="a6351f24-582d-4b72-8777-74da0d9069da" providerId="ADAL" clId="{7526EE89-DDB4-4F25-9429-F69DDCEFAB0B}" dt="2026-05-28T16:55:19.431" v="3689" actId="26606"/>
          <ac:spMkLst>
            <pc:docMk/>
            <pc:sldMk cId="501424030" sldId="304"/>
            <ac:spMk id="11" creationId="{14DCD220-5CB0-A1E7-A2FA-10897ACE2181}"/>
          </ac:spMkLst>
        </pc:spChg>
        <pc:spChg chg="add mod">
          <ac:chgData name="Marica Ratuki" userId="a6351f24-582d-4b72-8777-74da0d9069da" providerId="ADAL" clId="{7526EE89-DDB4-4F25-9429-F69DDCEFAB0B}" dt="2026-05-28T16:55:19.447" v="3690" actId="26606"/>
          <ac:spMkLst>
            <pc:docMk/>
            <pc:sldMk cId="501424030" sldId="304"/>
            <ac:spMk id="14" creationId="{039E1ECF-51B0-6492-067E-22C643DEFBBB}"/>
          </ac:spMkLst>
        </pc:spChg>
        <pc:graphicFrameChg chg="add del">
          <ac:chgData name="Marica Ratuki" userId="a6351f24-582d-4b72-8777-74da0d9069da" providerId="ADAL" clId="{7526EE89-DDB4-4F25-9429-F69DDCEFAB0B}" dt="2026-05-28T16:54:54.966" v="3685" actId="26606"/>
          <ac:graphicFrameMkLst>
            <pc:docMk/>
            <pc:sldMk cId="501424030" sldId="304"/>
            <ac:graphicFrameMk id="7" creationId="{BA6C1D63-90EE-71A6-6EBC-4BA09303E76A}"/>
          </ac:graphicFrameMkLst>
        </pc:graphicFrameChg>
        <pc:graphicFrameChg chg="add del">
          <ac:chgData name="Marica Ratuki" userId="a6351f24-582d-4b72-8777-74da0d9069da" providerId="ADAL" clId="{7526EE89-DDB4-4F25-9429-F69DDCEFAB0B}" dt="2026-05-28T16:55:09.988" v="3687" actId="26606"/>
          <ac:graphicFrameMkLst>
            <pc:docMk/>
            <pc:sldMk cId="501424030" sldId="304"/>
            <ac:graphicFrameMk id="9" creationId="{3E8E1E04-54A9-B01A-C2EF-A5BDCF40AF16}"/>
          </ac:graphicFrameMkLst>
        </pc:graphicFrameChg>
        <pc:graphicFrameChg chg="add del mod">
          <ac:chgData name="Marica Ratuki" userId="a6351f24-582d-4b72-8777-74da0d9069da" providerId="ADAL" clId="{7526EE89-DDB4-4F25-9429-F69DDCEFAB0B}" dt="2026-05-28T16:55:19.431" v="3689" actId="26606"/>
          <ac:graphicFrameMkLst>
            <pc:docMk/>
            <pc:sldMk cId="501424030" sldId="304"/>
            <ac:graphicFrameMk id="12" creationId="{9469812C-3E9A-5A38-77EB-5FBD542FF307}"/>
          </ac:graphicFrameMkLst>
        </pc:graphicFrameChg>
        <pc:graphicFrameChg chg="add mod">
          <ac:chgData name="Marica Ratuki" userId="a6351f24-582d-4b72-8777-74da0d9069da" providerId="ADAL" clId="{7526EE89-DDB4-4F25-9429-F69DDCEFAB0B}" dt="2026-05-28T16:55:19.447" v="3690" actId="26606"/>
          <ac:graphicFrameMkLst>
            <pc:docMk/>
            <pc:sldMk cId="501424030" sldId="304"/>
            <ac:graphicFrameMk id="15" creationId="{38AEA778-760B-8940-D404-C1DDA931263E}"/>
          </ac:graphicFrameMkLst>
        </pc:graphicFrame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A4EED-4597-470E-88A9-B8338B330E40}"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CE99B7F1-6827-4CAF-9BDA-C3387EE91678}">
      <dgm:prSet/>
      <dgm:spPr/>
      <dgm:t>
        <a:bodyPr/>
        <a:lstStyle/>
        <a:p>
          <a:r>
            <a:rPr lang="en-US" b="1"/>
            <a:t>Pacific Regional Observation (PRO) Network (In Progress)</a:t>
          </a:r>
          <a:endParaRPr lang="en-US"/>
        </a:p>
      </dgm:t>
    </dgm:pt>
    <dgm:pt modelId="{609B1531-E900-4631-A721-FBA6948661F8}" type="parTrans" cxnId="{E384D311-B2B7-4B1A-8F5F-FAD4BEFFC9B5}">
      <dgm:prSet/>
      <dgm:spPr/>
      <dgm:t>
        <a:bodyPr/>
        <a:lstStyle/>
        <a:p>
          <a:endParaRPr lang="en-US"/>
        </a:p>
      </dgm:t>
    </dgm:pt>
    <dgm:pt modelId="{98D87548-49E4-4847-964E-75004338AFD3}" type="sibTrans" cxnId="{E384D311-B2B7-4B1A-8F5F-FAD4BEFFC9B5}">
      <dgm:prSet/>
      <dgm:spPr/>
      <dgm:t>
        <a:bodyPr/>
        <a:lstStyle/>
        <a:p>
          <a:endParaRPr lang="en-US"/>
        </a:p>
      </dgm:t>
    </dgm:pt>
    <dgm:pt modelId="{9E29B604-2E7E-49E7-A69C-DE353E2A4C6A}">
      <dgm:prSet/>
      <dgm:spPr/>
      <dgm:t>
        <a:bodyPr/>
        <a:lstStyle/>
        <a:p>
          <a:r>
            <a:rPr lang="en-US"/>
            <a:t>This network is the critical stations that will be financially supported by the MHEWS Asset Management Operational Fund, supplementing national and international (i.e SOFF) funding to ensure sustainable maintenance and operations of these assets. </a:t>
          </a:r>
        </a:p>
      </dgm:t>
    </dgm:pt>
    <dgm:pt modelId="{DF2DC167-EEFE-4B2D-9470-1BDF784238B4}" type="parTrans" cxnId="{72C619AC-75C3-4F69-80A7-BA74639B68EA}">
      <dgm:prSet/>
      <dgm:spPr/>
      <dgm:t>
        <a:bodyPr/>
        <a:lstStyle/>
        <a:p>
          <a:endParaRPr lang="en-US"/>
        </a:p>
      </dgm:t>
    </dgm:pt>
    <dgm:pt modelId="{4C3FD44F-D01F-4658-AF45-CC37D3ACF61D}" type="sibTrans" cxnId="{72C619AC-75C3-4F69-80A7-BA74639B68EA}">
      <dgm:prSet/>
      <dgm:spPr/>
      <dgm:t>
        <a:bodyPr/>
        <a:lstStyle/>
        <a:p>
          <a:endParaRPr lang="en-US"/>
        </a:p>
      </dgm:t>
    </dgm:pt>
    <dgm:pt modelId="{F6E9165B-F829-4E7E-B763-8EAAC7899B9E}">
      <dgm:prSet/>
      <dgm:spPr/>
      <dgm:t>
        <a:bodyPr/>
        <a:lstStyle/>
        <a:p>
          <a:r>
            <a:rPr lang="en-US"/>
            <a:t>A stocktake of existing observation assets across the Pacific has been developed.  </a:t>
          </a:r>
        </a:p>
      </dgm:t>
    </dgm:pt>
    <dgm:pt modelId="{918FE427-C054-4966-946F-50D5B3C99F98}" type="parTrans" cxnId="{74DC1690-B984-42D8-96F0-6B489DD09338}">
      <dgm:prSet/>
      <dgm:spPr/>
      <dgm:t>
        <a:bodyPr/>
        <a:lstStyle/>
        <a:p>
          <a:endParaRPr lang="en-US"/>
        </a:p>
      </dgm:t>
    </dgm:pt>
    <dgm:pt modelId="{4DD2318E-F496-4251-9C3B-7DBB22028433}" type="sibTrans" cxnId="{74DC1690-B984-42D8-96F0-6B489DD09338}">
      <dgm:prSet/>
      <dgm:spPr/>
      <dgm:t>
        <a:bodyPr/>
        <a:lstStyle/>
        <a:p>
          <a:endParaRPr lang="en-US"/>
        </a:p>
      </dgm:t>
    </dgm:pt>
    <dgm:pt modelId="{28E832C4-CC85-4ABD-B9E4-78DBFD2FC0D0}">
      <dgm:prSet/>
      <dgm:spPr/>
      <dgm:t>
        <a:bodyPr/>
        <a:lstStyle/>
        <a:p>
          <a:r>
            <a:rPr lang="en-US"/>
            <a:t>Determining which assets will be part of the PRO network will carried out as part the National Asset Plans development </a:t>
          </a:r>
        </a:p>
      </dgm:t>
    </dgm:pt>
    <dgm:pt modelId="{E38B5CB3-3733-4EF1-86D1-4946F2DB1A84}" type="parTrans" cxnId="{F5466163-4EF9-48BA-A376-F9AC9EABE328}">
      <dgm:prSet/>
      <dgm:spPr/>
      <dgm:t>
        <a:bodyPr/>
        <a:lstStyle/>
        <a:p>
          <a:endParaRPr lang="en-US"/>
        </a:p>
      </dgm:t>
    </dgm:pt>
    <dgm:pt modelId="{FC4C54C9-4E64-4DEF-9C6E-414D2D259078}" type="sibTrans" cxnId="{F5466163-4EF9-48BA-A376-F9AC9EABE328}">
      <dgm:prSet/>
      <dgm:spPr/>
      <dgm:t>
        <a:bodyPr/>
        <a:lstStyle/>
        <a:p>
          <a:endParaRPr lang="en-US"/>
        </a:p>
      </dgm:t>
    </dgm:pt>
    <dgm:pt modelId="{76799ADC-DD2B-46D6-BAE4-8408A11F60CC}">
      <dgm:prSet/>
      <dgm:spPr/>
      <dgm:t>
        <a:bodyPr/>
        <a:lstStyle/>
        <a:p>
          <a:r>
            <a:rPr lang="en-US" b="1"/>
            <a:t>Regional Asset Management Plan (Not commenced)</a:t>
          </a:r>
          <a:endParaRPr lang="en-US"/>
        </a:p>
      </dgm:t>
    </dgm:pt>
    <dgm:pt modelId="{577F34BC-E587-4C55-AD67-A5A1C403235E}" type="parTrans" cxnId="{1820A4E3-6FBF-4FDC-8D84-69B704C959B5}">
      <dgm:prSet/>
      <dgm:spPr/>
      <dgm:t>
        <a:bodyPr/>
        <a:lstStyle/>
        <a:p>
          <a:endParaRPr lang="en-US"/>
        </a:p>
      </dgm:t>
    </dgm:pt>
    <dgm:pt modelId="{B869D701-BBA6-4C42-8166-28CD2553BCCB}" type="sibTrans" cxnId="{1820A4E3-6FBF-4FDC-8D84-69B704C959B5}">
      <dgm:prSet/>
      <dgm:spPr/>
      <dgm:t>
        <a:bodyPr/>
        <a:lstStyle/>
        <a:p>
          <a:endParaRPr lang="en-US"/>
        </a:p>
      </dgm:t>
    </dgm:pt>
    <dgm:pt modelId="{1CDB3177-D0B2-440C-AD5A-8889EF7392C6}">
      <dgm:prSet/>
      <dgm:spPr/>
      <dgm:t>
        <a:bodyPr/>
        <a:lstStyle/>
        <a:p>
          <a:r>
            <a:rPr lang="en-US"/>
            <a:t>Once the PRO network is identified with each country, this will be captured in the Regional Asset Plan and lifecycle cost model.  </a:t>
          </a:r>
        </a:p>
      </dgm:t>
    </dgm:pt>
    <dgm:pt modelId="{A4CE284A-6871-4B56-B914-5949E6E8810C}" type="parTrans" cxnId="{04AB3878-3873-4F9F-98C9-1AFDD35BE1CE}">
      <dgm:prSet/>
      <dgm:spPr/>
      <dgm:t>
        <a:bodyPr/>
        <a:lstStyle/>
        <a:p>
          <a:endParaRPr lang="en-US"/>
        </a:p>
      </dgm:t>
    </dgm:pt>
    <dgm:pt modelId="{2983B43B-0E32-4046-A97B-B5D02931F29C}" type="sibTrans" cxnId="{04AB3878-3873-4F9F-98C9-1AFDD35BE1CE}">
      <dgm:prSet/>
      <dgm:spPr/>
      <dgm:t>
        <a:bodyPr/>
        <a:lstStyle/>
        <a:p>
          <a:endParaRPr lang="en-US"/>
        </a:p>
      </dgm:t>
    </dgm:pt>
    <dgm:pt modelId="{5A228FD6-23B4-4996-9E17-796C8533E338}">
      <dgm:prSet/>
      <dgm:spPr/>
      <dgm:t>
        <a:bodyPr/>
        <a:lstStyle/>
        <a:p>
          <a:r>
            <a:rPr lang="en-US"/>
            <a:t>A specialist consultant will be engaged to ensure the plan is robust and can support the business case and spending allocations of the MHEWS Asset Management Operational Fund.  </a:t>
          </a:r>
        </a:p>
      </dgm:t>
    </dgm:pt>
    <dgm:pt modelId="{35D7D713-5FEB-4767-99BA-DC0704AD686D}" type="parTrans" cxnId="{5B7BD6AA-88C6-482E-B55E-867FC2AB548F}">
      <dgm:prSet/>
      <dgm:spPr/>
      <dgm:t>
        <a:bodyPr/>
        <a:lstStyle/>
        <a:p>
          <a:endParaRPr lang="en-US"/>
        </a:p>
      </dgm:t>
    </dgm:pt>
    <dgm:pt modelId="{8173C5CD-9B4C-44F4-B7D2-2EFB610DC8E2}" type="sibTrans" cxnId="{5B7BD6AA-88C6-482E-B55E-867FC2AB548F}">
      <dgm:prSet/>
      <dgm:spPr/>
      <dgm:t>
        <a:bodyPr/>
        <a:lstStyle/>
        <a:p>
          <a:endParaRPr lang="en-US"/>
        </a:p>
      </dgm:t>
    </dgm:pt>
    <dgm:pt modelId="{7630D948-E316-4784-B91F-2ECE541AE5AE}" type="pres">
      <dgm:prSet presAssocID="{D1FA4EED-4597-470E-88A9-B8338B330E40}" presName="linear" presStyleCnt="0">
        <dgm:presLayoutVars>
          <dgm:dir/>
          <dgm:animLvl val="lvl"/>
          <dgm:resizeHandles val="exact"/>
        </dgm:presLayoutVars>
      </dgm:prSet>
      <dgm:spPr/>
    </dgm:pt>
    <dgm:pt modelId="{11DAD7CC-1E63-44B3-A6AC-B98316B3893D}" type="pres">
      <dgm:prSet presAssocID="{CE99B7F1-6827-4CAF-9BDA-C3387EE91678}" presName="parentLin" presStyleCnt="0"/>
      <dgm:spPr/>
    </dgm:pt>
    <dgm:pt modelId="{7608CC68-E280-4D20-B621-A67E85F28FF8}" type="pres">
      <dgm:prSet presAssocID="{CE99B7F1-6827-4CAF-9BDA-C3387EE91678}" presName="parentLeftMargin" presStyleLbl="node1" presStyleIdx="0" presStyleCnt="2"/>
      <dgm:spPr/>
    </dgm:pt>
    <dgm:pt modelId="{2AC87F57-20E6-411B-9289-7C0FE77FD27E}" type="pres">
      <dgm:prSet presAssocID="{CE99B7F1-6827-4CAF-9BDA-C3387EE91678}" presName="parentText" presStyleLbl="node1" presStyleIdx="0" presStyleCnt="2">
        <dgm:presLayoutVars>
          <dgm:chMax val="0"/>
          <dgm:bulletEnabled val="1"/>
        </dgm:presLayoutVars>
      </dgm:prSet>
      <dgm:spPr/>
    </dgm:pt>
    <dgm:pt modelId="{8C7B3BFE-7A1B-4B72-BD13-2371A8B97C46}" type="pres">
      <dgm:prSet presAssocID="{CE99B7F1-6827-4CAF-9BDA-C3387EE91678}" presName="negativeSpace" presStyleCnt="0"/>
      <dgm:spPr/>
    </dgm:pt>
    <dgm:pt modelId="{46459D3D-1264-4825-8659-C287FEECF24F}" type="pres">
      <dgm:prSet presAssocID="{CE99B7F1-6827-4CAF-9BDA-C3387EE91678}" presName="childText" presStyleLbl="conFgAcc1" presStyleIdx="0" presStyleCnt="2">
        <dgm:presLayoutVars>
          <dgm:bulletEnabled val="1"/>
        </dgm:presLayoutVars>
      </dgm:prSet>
      <dgm:spPr/>
    </dgm:pt>
    <dgm:pt modelId="{4F7FAE9F-1A68-4D58-9184-B03936FEEDDB}" type="pres">
      <dgm:prSet presAssocID="{98D87548-49E4-4847-964E-75004338AFD3}" presName="spaceBetweenRectangles" presStyleCnt="0"/>
      <dgm:spPr/>
    </dgm:pt>
    <dgm:pt modelId="{36C2A766-A45C-4438-B18D-1A125F1EA87C}" type="pres">
      <dgm:prSet presAssocID="{76799ADC-DD2B-46D6-BAE4-8408A11F60CC}" presName="parentLin" presStyleCnt="0"/>
      <dgm:spPr/>
    </dgm:pt>
    <dgm:pt modelId="{B922BFC5-FC28-423E-AD2D-7B5B4936343D}" type="pres">
      <dgm:prSet presAssocID="{76799ADC-DD2B-46D6-BAE4-8408A11F60CC}" presName="parentLeftMargin" presStyleLbl="node1" presStyleIdx="0" presStyleCnt="2"/>
      <dgm:spPr/>
    </dgm:pt>
    <dgm:pt modelId="{D96BE2CD-36E3-424A-8FD1-7AB71B3C68AA}" type="pres">
      <dgm:prSet presAssocID="{76799ADC-DD2B-46D6-BAE4-8408A11F60CC}" presName="parentText" presStyleLbl="node1" presStyleIdx="1" presStyleCnt="2">
        <dgm:presLayoutVars>
          <dgm:chMax val="0"/>
          <dgm:bulletEnabled val="1"/>
        </dgm:presLayoutVars>
      </dgm:prSet>
      <dgm:spPr/>
    </dgm:pt>
    <dgm:pt modelId="{A1124A8C-AE51-4087-AA48-46759738FA96}" type="pres">
      <dgm:prSet presAssocID="{76799ADC-DD2B-46D6-BAE4-8408A11F60CC}" presName="negativeSpace" presStyleCnt="0"/>
      <dgm:spPr/>
    </dgm:pt>
    <dgm:pt modelId="{9E1F5CE5-1290-4091-8538-91BAD4A32FFB}" type="pres">
      <dgm:prSet presAssocID="{76799ADC-DD2B-46D6-BAE4-8408A11F60CC}" presName="childText" presStyleLbl="conFgAcc1" presStyleIdx="1" presStyleCnt="2">
        <dgm:presLayoutVars>
          <dgm:bulletEnabled val="1"/>
        </dgm:presLayoutVars>
      </dgm:prSet>
      <dgm:spPr/>
    </dgm:pt>
  </dgm:ptLst>
  <dgm:cxnLst>
    <dgm:cxn modelId="{E384D311-B2B7-4B1A-8F5F-FAD4BEFFC9B5}" srcId="{D1FA4EED-4597-470E-88A9-B8338B330E40}" destId="{CE99B7F1-6827-4CAF-9BDA-C3387EE91678}" srcOrd="0" destOrd="0" parTransId="{609B1531-E900-4631-A721-FBA6948661F8}" sibTransId="{98D87548-49E4-4847-964E-75004338AFD3}"/>
    <dgm:cxn modelId="{F856CE18-ACAB-44CF-A66A-28D425EE15B0}" type="presOf" srcId="{5A228FD6-23B4-4996-9E17-796C8533E338}" destId="{9E1F5CE5-1290-4091-8538-91BAD4A32FFB}" srcOrd="0" destOrd="1" presId="urn:microsoft.com/office/officeart/2005/8/layout/list1"/>
    <dgm:cxn modelId="{07308F19-F55A-4FA8-9EB7-B2982B56EA00}" type="presOf" srcId="{1CDB3177-D0B2-440C-AD5A-8889EF7392C6}" destId="{9E1F5CE5-1290-4091-8538-91BAD4A32FFB}" srcOrd="0" destOrd="0" presId="urn:microsoft.com/office/officeart/2005/8/layout/list1"/>
    <dgm:cxn modelId="{19EE0E2F-C9E1-426F-AC74-F3A7AF195F7F}" type="presOf" srcId="{D1FA4EED-4597-470E-88A9-B8338B330E40}" destId="{7630D948-E316-4784-B91F-2ECE541AE5AE}" srcOrd="0" destOrd="0" presId="urn:microsoft.com/office/officeart/2005/8/layout/list1"/>
    <dgm:cxn modelId="{F5466163-4EF9-48BA-A376-F9AC9EABE328}" srcId="{CE99B7F1-6827-4CAF-9BDA-C3387EE91678}" destId="{28E832C4-CC85-4ABD-B9E4-78DBFD2FC0D0}" srcOrd="2" destOrd="0" parTransId="{E38B5CB3-3733-4EF1-86D1-4946F2DB1A84}" sibTransId="{FC4C54C9-4E64-4DEF-9C6E-414D2D259078}"/>
    <dgm:cxn modelId="{1F8B9B69-9C42-49AE-9EDE-AF37C0AE799F}" type="presOf" srcId="{76799ADC-DD2B-46D6-BAE4-8408A11F60CC}" destId="{D96BE2CD-36E3-424A-8FD1-7AB71B3C68AA}" srcOrd="1" destOrd="0" presId="urn:microsoft.com/office/officeart/2005/8/layout/list1"/>
    <dgm:cxn modelId="{04AB3878-3873-4F9F-98C9-1AFDD35BE1CE}" srcId="{76799ADC-DD2B-46D6-BAE4-8408A11F60CC}" destId="{1CDB3177-D0B2-440C-AD5A-8889EF7392C6}" srcOrd="0" destOrd="0" parTransId="{A4CE284A-6871-4B56-B914-5949E6E8810C}" sibTransId="{2983B43B-0E32-4046-A97B-B5D02931F29C}"/>
    <dgm:cxn modelId="{A0D0097A-33E7-4A3F-ADF8-0BF908C8E575}" type="presOf" srcId="{CE99B7F1-6827-4CAF-9BDA-C3387EE91678}" destId="{7608CC68-E280-4D20-B621-A67E85F28FF8}" srcOrd="0" destOrd="0" presId="urn:microsoft.com/office/officeart/2005/8/layout/list1"/>
    <dgm:cxn modelId="{7014D885-CFF5-419E-92B7-7E3D47D31691}" type="presOf" srcId="{28E832C4-CC85-4ABD-B9E4-78DBFD2FC0D0}" destId="{46459D3D-1264-4825-8659-C287FEECF24F}" srcOrd="0" destOrd="2" presId="urn:microsoft.com/office/officeart/2005/8/layout/list1"/>
    <dgm:cxn modelId="{74DC1690-B984-42D8-96F0-6B489DD09338}" srcId="{CE99B7F1-6827-4CAF-9BDA-C3387EE91678}" destId="{F6E9165B-F829-4E7E-B763-8EAAC7899B9E}" srcOrd="1" destOrd="0" parTransId="{918FE427-C054-4966-946F-50D5B3C99F98}" sibTransId="{4DD2318E-F496-4251-9C3B-7DBB22028433}"/>
    <dgm:cxn modelId="{5B7BD6AA-88C6-482E-B55E-867FC2AB548F}" srcId="{76799ADC-DD2B-46D6-BAE4-8408A11F60CC}" destId="{5A228FD6-23B4-4996-9E17-796C8533E338}" srcOrd="1" destOrd="0" parTransId="{35D7D713-5FEB-4767-99BA-DC0704AD686D}" sibTransId="{8173C5CD-9B4C-44F4-B7D2-2EFB610DC8E2}"/>
    <dgm:cxn modelId="{72C619AC-75C3-4F69-80A7-BA74639B68EA}" srcId="{CE99B7F1-6827-4CAF-9BDA-C3387EE91678}" destId="{9E29B604-2E7E-49E7-A69C-DE353E2A4C6A}" srcOrd="0" destOrd="0" parTransId="{DF2DC167-EEFE-4B2D-9470-1BDF784238B4}" sibTransId="{4C3FD44F-D01F-4658-AF45-CC37D3ACF61D}"/>
    <dgm:cxn modelId="{A5DB2AB9-43F4-4E01-BA13-4AC1D746B1F3}" type="presOf" srcId="{76799ADC-DD2B-46D6-BAE4-8408A11F60CC}" destId="{B922BFC5-FC28-423E-AD2D-7B5B4936343D}" srcOrd="0" destOrd="0" presId="urn:microsoft.com/office/officeart/2005/8/layout/list1"/>
    <dgm:cxn modelId="{1820A4E3-6FBF-4FDC-8D84-69B704C959B5}" srcId="{D1FA4EED-4597-470E-88A9-B8338B330E40}" destId="{76799ADC-DD2B-46D6-BAE4-8408A11F60CC}" srcOrd="1" destOrd="0" parTransId="{577F34BC-E587-4C55-AD67-A5A1C403235E}" sibTransId="{B869D701-BBA6-4C42-8166-28CD2553BCCB}"/>
    <dgm:cxn modelId="{D1E501EC-53CE-4A65-9367-D4039228454B}" type="presOf" srcId="{F6E9165B-F829-4E7E-B763-8EAAC7899B9E}" destId="{46459D3D-1264-4825-8659-C287FEECF24F}" srcOrd="0" destOrd="1" presId="urn:microsoft.com/office/officeart/2005/8/layout/list1"/>
    <dgm:cxn modelId="{2E7C82F2-3984-40A6-A76C-E6B94D003118}" type="presOf" srcId="{9E29B604-2E7E-49E7-A69C-DE353E2A4C6A}" destId="{46459D3D-1264-4825-8659-C287FEECF24F}" srcOrd="0" destOrd="0" presId="urn:microsoft.com/office/officeart/2005/8/layout/list1"/>
    <dgm:cxn modelId="{CA1CD1F2-28FD-4D85-BCBB-E37C986EE3D3}" type="presOf" srcId="{CE99B7F1-6827-4CAF-9BDA-C3387EE91678}" destId="{2AC87F57-20E6-411B-9289-7C0FE77FD27E}" srcOrd="1" destOrd="0" presId="urn:microsoft.com/office/officeart/2005/8/layout/list1"/>
    <dgm:cxn modelId="{970CFF14-E150-4CF5-BF34-5D6CBF6DDD71}" type="presParOf" srcId="{7630D948-E316-4784-B91F-2ECE541AE5AE}" destId="{11DAD7CC-1E63-44B3-A6AC-B98316B3893D}" srcOrd="0" destOrd="0" presId="urn:microsoft.com/office/officeart/2005/8/layout/list1"/>
    <dgm:cxn modelId="{EA741EA6-5EB8-4E88-BCE6-9C859EC95119}" type="presParOf" srcId="{11DAD7CC-1E63-44B3-A6AC-B98316B3893D}" destId="{7608CC68-E280-4D20-B621-A67E85F28FF8}" srcOrd="0" destOrd="0" presId="urn:microsoft.com/office/officeart/2005/8/layout/list1"/>
    <dgm:cxn modelId="{CD1D7EE5-AD5B-4C85-92D7-7027E26578C5}" type="presParOf" srcId="{11DAD7CC-1E63-44B3-A6AC-B98316B3893D}" destId="{2AC87F57-20E6-411B-9289-7C0FE77FD27E}" srcOrd="1" destOrd="0" presId="urn:microsoft.com/office/officeart/2005/8/layout/list1"/>
    <dgm:cxn modelId="{8872F285-9EB3-4D69-A4D1-0E24F28E7BF3}" type="presParOf" srcId="{7630D948-E316-4784-B91F-2ECE541AE5AE}" destId="{8C7B3BFE-7A1B-4B72-BD13-2371A8B97C46}" srcOrd="1" destOrd="0" presId="urn:microsoft.com/office/officeart/2005/8/layout/list1"/>
    <dgm:cxn modelId="{FCC54E0B-4BA7-4D4E-BDCE-8B7716457F35}" type="presParOf" srcId="{7630D948-E316-4784-B91F-2ECE541AE5AE}" destId="{46459D3D-1264-4825-8659-C287FEECF24F}" srcOrd="2" destOrd="0" presId="urn:microsoft.com/office/officeart/2005/8/layout/list1"/>
    <dgm:cxn modelId="{9272384C-093C-42FC-87F0-5F2E9A7FD6CC}" type="presParOf" srcId="{7630D948-E316-4784-B91F-2ECE541AE5AE}" destId="{4F7FAE9F-1A68-4D58-9184-B03936FEEDDB}" srcOrd="3" destOrd="0" presId="urn:microsoft.com/office/officeart/2005/8/layout/list1"/>
    <dgm:cxn modelId="{A7CE73DC-BD11-47ED-8B3F-01DB16E63A12}" type="presParOf" srcId="{7630D948-E316-4784-B91F-2ECE541AE5AE}" destId="{36C2A766-A45C-4438-B18D-1A125F1EA87C}" srcOrd="4" destOrd="0" presId="urn:microsoft.com/office/officeart/2005/8/layout/list1"/>
    <dgm:cxn modelId="{D3917100-14A0-4C16-9FB8-1D8C9E18A3A9}" type="presParOf" srcId="{36C2A766-A45C-4438-B18D-1A125F1EA87C}" destId="{B922BFC5-FC28-423E-AD2D-7B5B4936343D}" srcOrd="0" destOrd="0" presId="urn:microsoft.com/office/officeart/2005/8/layout/list1"/>
    <dgm:cxn modelId="{56194F33-BF89-447F-8B61-620A6C334F36}" type="presParOf" srcId="{36C2A766-A45C-4438-B18D-1A125F1EA87C}" destId="{D96BE2CD-36E3-424A-8FD1-7AB71B3C68AA}" srcOrd="1" destOrd="0" presId="urn:microsoft.com/office/officeart/2005/8/layout/list1"/>
    <dgm:cxn modelId="{E0E84B1E-4590-440E-BBDB-BA20F6BC762C}" type="presParOf" srcId="{7630D948-E316-4784-B91F-2ECE541AE5AE}" destId="{A1124A8C-AE51-4087-AA48-46759738FA96}" srcOrd="5" destOrd="0" presId="urn:microsoft.com/office/officeart/2005/8/layout/list1"/>
    <dgm:cxn modelId="{8FEEF734-AD20-493D-8979-43348F5DA8CE}" type="presParOf" srcId="{7630D948-E316-4784-B91F-2ECE541AE5AE}" destId="{9E1F5CE5-1290-4091-8538-91BAD4A32FF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7DF80-6D6D-44A1-8AA1-CCD02935848E}" type="doc">
      <dgm:prSet loTypeId="urn:microsoft.com/office/officeart/2005/8/layout/default" loCatId="list" qsTypeId="urn:microsoft.com/office/officeart/2005/8/quickstyle/simple5" qsCatId="simple" csTypeId="urn:microsoft.com/office/officeart/2005/8/colors/accent3_2" csCatId="accent3"/>
      <dgm:spPr/>
      <dgm:t>
        <a:bodyPr/>
        <a:lstStyle/>
        <a:p>
          <a:endParaRPr lang="en-US"/>
        </a:p>
      </dgm:t>
    </dgm:pt>
    <dgm:pt modelId="{D1562D04-607F-4D03-BB59-EB0050F493CB}">
      <dgm:prSet/>
      <dgm:spPr/>
      <dgm:t>
        <a:bodyPr/>
        <a:lstStyle/>
        <a:p>
          <a:r>
            <a:rPr lang="en-US"/>
            <a:t>Multi organization access</a:t>
          </a:r>
        </a:p>
      </dgm:t>
    </dgm:pt>
    <dgm:pt modelId="{B9239F95-B6DF-4FC2-BE28-EDA06AF2EB5C}" type="parTrans" cxnId="{D78B6056-E5E0-4580-902E-13D3C79BD050}">
      <dgm:prSet/>
      <dgm:spPr/>
      <dgm:t>
        <a:bodyPr/>
        <a:lstStyle/>
        <a:p>
          <a:endParaRPr lang="en-US"/>
        </a:p>
      </dgm:t>
    </dgm:pt>
    <dgm:pt modelId="{45AADAB4-2AE1-440E-93A5-FA141CB7C373}" type="sibTrans" cxnId="{D78B6056-E5E0-4580-902E-13D3C79BD050}">
      <dgm:prSet/>
      <dgm:spPr/>
      <dgm:t>
        <a:bodyPr/>
        <a:lstStyle/>
        <a:p>
          <a:endParaRPr lang="en-US"/>
        </a:p>
      </dgm:t>
    </dgm:pt>
    <dgm:pt modelId="{EC356069-2225-451C-B4B0-D3860492EEB0}">
      <dgm:prSet/>
      <dgm:spPr/>
      <dgm:t>
        <a:bodyPr/>
        <a:lstStyle/>
        <a:p>
          <a:r>
            <a:rPr lang="en-US"/>
            <a:t>Option for cloud or on-premise hosting</a:t>
          </a:r>
        </a:p>
      </dgm:t>
    </dgm:pt>
    <dgm:pt modelId="{B362F07F-C7A5-42F6-9FB4-8A0C6599B654}" type="parTrans" cxnId="{44D7D612-18D0-41DF-BB72-0DF99F378BB2}">
      <dgm:prSet/>
      <dgm:spPr/>
      <dgm:t>
        <a:bodyPr/>
        <a:lstStyle/>
        <a:p>
          <a:endParaRPr lang="en-US"/>
        </a:p>
      </dgm:t>
    </dgm:pt>
    <dgm:pt modelId="{0ADDF563-C255-4EEE-A805-35AF5D3829F3}" type="sibTrans" cxnId="{44D7D612-18D0-41DF-BB72-0DF99F378BB2}">
      <dgm:prSet/>
      <dgm:spPr/>
      <dgm:t>
        <a:bodyPr/>
        <a:lstStyle/>
        <a:p>
          <a:endParaRPr lang="en-US"/>
        </a:p>
      </dgm:t>
    </dgm:pt>
    <dgm:pt modelId="{7FA7AC8E-5855-4BCB-818F-CDFAB9D6462A}">
      <dgm:prSet/>
      <dgm:spPr/>
      <dgm:t>
        <a:bodyPr/>
        <a:lstStyle/>
        <a:p>
          <a:r>
            <a:rPr lang="en-US"/>
            <a:t>Inventor management</a:t>
          </a:r>
        </a:p>
      </dgm:t>
    </dgm:pt>
    <dgm:pt modelId="{8A846E67-F110-46A3-B6A0-B79EFE224271}" type="parTrans" cxnId="{5736E219-ED11-4D67-A4D7-8F1B12DF41A9}">
      <dgm:prSet/>
      <dgm:spPr/>
      <dgm:t>
        <a:bodyPr/>
        <a:lstStyle/>
        <a:p>
          <a:endParaRPr lang="en-US"/>
        </a:p>
      </dgm:t>
    </dgm:pt>
    <dgm:pt modelId="{985A989A-BBBA-4537-9F1D-8A3EDB0C06BC}" type="sibTrans" cxnId="{5736E219-ED11-4D67-A4D7-8F1B12DF41A9}">
      <dgm:prSet/>
      <dgm:spPr/>
      <dgm:t>
        <a:bodyPr/>
        <a:lstStyle/>
        <a:p>
          <a:endParaRPr lang="en-US"/>
        </a:p>
      </dgm:t>
    </dgm:pt>
    <dgm:pt modelId="{4FA05F1F-15FE-4A34-B5EC-7119B0B1A16D}">
      <dgm:prSet/>
      <dgm:spPr/>
      <dgm:t>
        <a:bodyPr/>
        <a:lstStyle/>
        <a:p>
          <a:r>
            <a:rPr lang="en-US"/>
            <a:t>Cost tracking and forecasting</a:t>
          </a:r>
        </a:p>
      </dgm:t>
    </dgm:pt>
    <dgm:pt modelId="{D9471CEA-6E9C-430E-92CC-6894C7839EF2}" type="parTrans" cxnId="{64814065-7FCF-4727-812F-01084796D914}">
      <dgm:prSet/>
      <dgm:spPr/>
      <dgm:t>
        <a:bodyPr/>
        <a:lstStyle/>
        <a:p>
          <a:endParaRPr lang="en-US"/>
        </a:p>
      </dgm:t>
    </dgm:pt>
    <dgm:pt modelId="{53288E58-EE12-494E-8547-6D4B7B885A98}" type="sibTrans" cxnId="{64814065-7FCF-4727-812F-01084796D914}">
      <dgm:prSet/>
      <dgm:spPr/>
      <dgm:t>
        <a:bodyPr/>
        <a:lstStyle/>
        <a:p>
          <a:endParaRPr lang="en-US"/>
        </a:p>
      </dgm:t>
    </dgm:pt>
    <dgm:pt modelId="{E23BD73A-3813-4C79-8591-96A527F34C75}">
      <dgm:prSet/>
      <dgm:spPr/>
      <dgm:t>
        <a:bodyPr/>
        <a:lstStyle/>
        <a:p>
          <a:r>
            <a:rPr lang="en-US"/>
            <a:t>Maintenance work management</a:t>
          </a:r>
        </a:p>
      </dgm:t>
    </dgm:pt>
    <dgm:pt modelId="{14E42440-1F59-4FF2-9F17-233ECF9BC226}" type="parTrans" cxnId="{371FDDD9-D079-4BE6-838E-AB157286247E}">
      <dgm:prSet/>
      <dgm:spPr/>
      <dgm:t>
        <a:bodyPr/>
        <a:lstStyle/>
        <a:p>
          <a:endParaRPr lang="en-US"/>
        </a:p>
      </dgm:t>
    </dgm:pt>
    <dgm:pt modelId="{17F7ED6A-6030-4DCC-B412-DC1BB092AFFD}" type="sibTrans" cxnId="{371FDDD9-D079-4BE6-838E-AB157286247E}">
      <dgm:prSet/>
      <dgm:spPr/>
      <dgm:t>
        <a:bodyPr/>
        <a:lstStyle/>
        <a:p>
          <a:endParaRPr lang="en-US"/>
        </a:p>
      </dgm:t>
    </dgm:pt>
    <dgm:pt modelId="{083A8FAC-EF89-4725-8449-DD55982AE499}">
      <dgm:prSet/>
      <dgm:spPr/>
      <dgm:t>
        <a:bodyPr/>
        <a:lstStyle/>
        <a:p>
          <a:r>
            <a:rPr lang="en-US"/>
            <a:t>Condition and performance monitoring</a:t>
          </a:r>
        </a:p>
      </dgm:t>
    </dgm:pt>
    <dgm:pt modelId="{8136B10C-343E-4F3E-8411-7355DDEC0597}" type="parTrans" cxnId="{23804E9C-A72C-449C-9612-5DE3EAF4D9B6}">
      <dgm:prSet/>
      <dgm:spPr/>
      <dgm:t>
        <a:bodyPr/>
        <a:lstStyle/>
        <a:p>
          <a:endParaRPr lang="en-US"/>
        </a:p>
      </dgm:t>
    </dgm:pt>
    <dgm:pt modelId="{BB7355FB-A1A6-49F3-BC43-E8B3ACA27953}" type="sibTrans" cxnId="{23804E9C-A72C-449C-9612-5DE3EAF4D9B6}">
      <dgm:prSet/>
      <dgm:spPr/>
      <dgm:t>
        <a:bodyPr/>
        <a:lstStyle/>
        <a:p>
          <a:endParaRPr lang="en-US"/>
        </a:p>
      </dgm:t>
    </dgm:pt>
    <dgm:pt modelId="{476D3B33-45BD-4085-9093-FDA96DC696F0}">
      <dgm:prSet/>
      <dgm:spPr/>
      <dgm:t>
        <a:bodyPr/>
        <a:lstStyle/>
        <a:p>
          <a:r>
            <a:rPr lang="en-US"/>
            <a:t>Asset records and performance assessment</a:t>
          </a:r>
        </a:p>
      </dgm:t>
    </dgm:pt>
    <dgm:pt modelId="{46A3193A-7479-434E-AD36-44D19E34650D}" type="parTrans" cxnId="{88797BD2-E592-4558-A9BD-F5556A3F6C74}">
      <dgm:prSet/>
      <dgm:spPr/>
      <dgm:t>
        <a:bodyPr/>
        <a:lstStyle/>
        <a:p>
          <a:endParaRPr lang="en-US"/>
        </a:p>
      </dgm:t>
    </dgm:pt>
    <dgm:pt modelId="{5F255278-3A07-401B-95AF-15C39C55201B}" type="sibTrans" cxnId="{88797BD2-E592-4558-A9BD-F5556A3F6C74}">
      <dgm:prSet/>
      <dgm:spPr/>
      <dgm:t>
        <a:bodyPr/>
        <a:lstStyle/>
        <a:p>
          <a:endParaRPr lang="en-US"/>
        </a:p>
      </dgm:t>
    </dgm:pt>
    <dgm:pt modelId="{D9C145F3-3407-4BC5-B306-BD834D2A1454}">
      <dgm:prSet/>
      <dgm:spPr/>
      <dgm:t>
        <a:bodyPr/>
        <a:lstStyle/>
        <a:p>
          <a:r>
            <a:rPr lang="en-US"/>
            <a:t>IoT integration options</a:t>
          </a:r>
        </a:p>
      </dgm:t>
    </dgm:pt>
    <dgm:pt modelId="{CB9FAA28-D235-4ACF-9EF6-19D5392ABDEB}" type="parTrans" cxnId="{081432A7-2292-497E-9B3B-3A15501BB985}">
      <dgm:prSet/>
      <dgm:spPr/>
      <dgm:t>
        <a:bodyPr/>
        <a:lstStyle/>
        <a:p>
          <a:endParaRPr lang="en-US"/>
        </a:p>
      </dgm:t>
    </dgm:pt>
    <dgm:pt modelId="{81872D62-06DB-49E5-8F7F-FA546C0F172B}" type="sibTrans" cxnId="{081432A7-2292-497E-9B3B-3A15501BB985}">
      <dgm:prSet/>
      <dgm:spPr/>
      <dgm:t>
        <a:bodyPr/>
        <a:lstStyle/>
        <a:p>
          <a:endParaRPr lang="en-US"/>
        </a:p>
      </dgm:t>
    </dgm:pt>
    <dgm:pt modelId="{7C7FCA65-00D3-4C39-BE46-53A71CE834C1}">
      <dgm:prSet/>
      <dgm:spPr/>
      <dgm:t>
        <a:bodyPr/>
        <a:lstStyle/>
        <a:p>
          <a:r>
            <a:rPr lang="en-US"/>
            <a:t>Reporting and dashboards</a:t>
          </a:r>
        </a:p>
      </dgm:t>
    </dgm:pt>
    <dgm:pt modelId="{9E7A082D-3EB8-4983-A9AF-D85A8E22D3C8}" type="parTrans" cxnId="{42DFC190-7B4B-405D-9804-0C5AE66794FF}">
      <dgm:prSet/>
      <dgm:spPr/>
      <dgm:t>
        <a:bodyPr/>
        <a:lstStyle/>
        <a:p>
          <a:endParaRPr lang="en-US"/>
        </a:p>
      </dgm:t>
    </dgm:pt>
    <dgm:pt modelId="{21321100-A127-4A7C-911D-8ED07E55021B}" type="sibTrans" cxnId="{42DFC190-7B4B-405D-9804-0C5AE66794FF}">
      <dgm:prSet/>
      <dgm:spPr/>
      <dgm:t>
        <a:bodyPr/>
        <a:lstStyle/>
        <a:p>
          <a:endParaRPr lang="en-US"/>
        </a:p>
      </dgm:t>
    </dgm:pt>
    <dgm:pt modelId="{29A49374-1DB9-491A-AD6D-AEA2FC45B4B3}">
      <dgm:prSet/>
      <dgm:spPr/>
      <dgm:t>
        <a:bodyPr/>
        <a:lstStyle/>
        <a:p>
          <a:r>
            <a:rPr lang="en-US"/>
            <a:t>Data export and APIs, </a:t>
          </a:r>
        </a:p>
      </dgm:t>
    </dgm:pt>
    <dgm:pt modelId="{02FA89A1-1712-461C-954D-17A82CFF1735}" type="parTrans" cxnId="{71B5017B-74D8-4A7D-B48C-E8EDDFAC20AE}">
      <dgm:prSet/>
      <dgm:spPr/>
      <dgm:t>
        <a:bodyPr/>
        <a:lstStyle/>
        <a:p>
          <a:endParaRPr lang="en-US"/>
        </a:p>
      </dgm:t>
    </dgm:pt>
    <dgm:pt modelId="{63BA69BF-7B46-4F2F-9725-6A3C9D39BCB2}" type="sibTrans" cxnId="{71B5017B-74D8-4A7D-B48C-E8EDDFAC20AE}">
      <dgm:prSet/>
      <dgm:spPr/>
      <dgm:t>
        <a:bodyPr/>
        <a:lstStyle/>
        <a:p>
          <a:endParaRPr lang="en-US"/>
        </a:p>
      </dgm:t>
    </dgm:pt>
    <dgm:pt modelId="{0894DB73-2F63-4912-A7E2-E1D50D4EA025}">
      <dgm:prSet/>
      <dgm:spPr/>
      <dgm:t>
        <a:bodyPr/>
        <a:lstStyle/>
        <a:p>
          <a:r>
            <a:rPr lang="en-US"/>
            <a:t>Backup and disaster recovery</a:t>
          </a:r>
        </a:p>
      </dgm:t>
    </dgm:pt>
    <dgm:pt modelId="{57F2A136-5B61-4950-9D6F-73AE34419B7F}" type="parTrans" cxnId="{B964D78B-99EC-4240-8A5B-C88BF647E9D2}">
      <dgm:prSet/>
      <dgm:spPr/>
      <dgm:t>
        <a:bodyPr/>
        <a:lstStyle/>
        <a:p>
          <a:endParaRPr lang="en-US"/>
        </a:p>
      </dgm:t>
    </dgm:pt>
    <dgm:pt modelId="{064DCA18-C7A9-4201-BBE4-6C9F6923862C}" type="sibTrans" cxnId="{B964D78B-99EC-4240-8A5B-C88BF647E9D2}">
      <dgm:prSet/>
      <dgm:spPr/>
      <dgm:t>
        <a:bodyPr/>
        <a:lstStyle/>
        <a:p>
          <a:endParaRPr lang="en-US"/>
        </a:p>
      </dgm:t>
    </dgm:pt>
    <dgm:pt modelId="{44ED7901-325C-4BEB-B653-6FCCEBCBF721}" type="pres">
      <dgm:prSet presAssocID="{66D7DF80-6D6D-44A1-8AA1-CCD02935848E}" presName="diagram" presStyleCnt="0">
        <dgm:presLayoutVars>
          <dgm:dir/>
          <dgm:resizeHandles val="exact"/>
        </dgm:presLayoutVars>
      </dgm:prSet>
      <dgm:spPr/>
    </dgm:pt>
    <dgm:pt modelId="{72AC3A9E-26E6-478C-BC1A-5E3C4478218F}" type="pres">
      <dgm:prSet presAssocID="{D1562D04-607F-4D03-BB59-EB0050F493CB}" presName="node" presStyleLbl="node1" presStyleIdx="0" presStyleCnt="11">
        <dgm:presLayoutVars>
          <dgm:bulletEnabled val="1"/>
        </dgm:presLayoutVars>
      </dgm:prSet>
      <dgm:spPr/>
    </dgm:pt>
    <dgm:pt modelId="{B0901F68-0220-4785-A4CD-B1A3B4477E44}" type="pres">
      <dgm:prSet presAssocID="{45AADAB4-2AE1-440E-93A5-FA141CB7C373}" presName="sibTrans" presStyleCnt="0"/>
      <dgm:spPr/>
    </dgm:pt>
    <dgm:pt modelId="{675274DC-91F0-455A-8ACF-E3F6FC519FFD}" type="pres">
      <dgm:prSet presAssocID="{EC356069-2225-451C-B4B0-D3860492EEB0}" presName="node" presStyleLbl="node1" presStyleIdx="1" presStyleCnt="11">
        <dgm:presLayoutVars>
          <dgm:bulletEnabled val="1"/>
        </dgm:presLayoutVars>
      </dgm:prSet>
      <dgm:spPr/>
    </dgm:pt>
    <dgm:pt modelId="{7D30F37B-ECE4-48D6-83A2-5A4063D9E1B4}" type="pres">
      <dgm:prSet presAssocID="{0ADDF563-C255-4EEE-A805-35AF5D3829F3}" presName="sibTrans" presStyleCnt="0"/>
      <dgm:spPr/>
    </dgm:pt>
    <dgm:pt modelId="{7135978A-0776-4850-84B4-F04F62192F3A}" type="pres">
      <dgm:prSet presAssocID="{7FA7AC8E-5855-4BCB-818F-CDFAB9D6462A}" presName="node" presStyleLbl="node1" presStyleIdx="2" presStyleCnt="11">
        <dgm:presLayoutVars>
          <dgm:bulletEnabled val="1"/>
        </dgm:presLayoutVars>
      </dgm:prSet>
      <dgm:spPr/>
    </dgm:pt>
    <dgm:pt modelId="{0BD69488-6F90-4C7D-B50C-F4556A86044D}" type="pres">
      <dgm:prSet presAssocID="{985A989A-BBBA-4537-9F1D-8A3EDB0C06BC}" presName="sibTrans" presStyleCnt="0"/>
      <dgm:spPr/>
    </dgm:pt>
    <dgm:pt modelId="{6C906075-D036-4361-BB3D-117716E3CB6A}" type="pres">
      <dgm:prSet presAssocID="{4FA05F1F-15FE-4A34-B5EC-7119B0B1A16D}" presName="node" presStyleLbl="node1" presStyleIdx="3" presStyleCnt="11">
        <dgm:presLayoutVars>
          <dgm:bulletEnabled val="1"/>
        </dgm:presLayoutVars>
      </dgm:prSet>
      <dgm:spPr/>
    </dgm:pt>
    <dgm:pt modelId="{16BE18AA-E481-407C-88A2-D4761D57B5A0}" type="pres">
      <dgm:prSet presAssocID="{53288E58-EE12-494E-8547-6D4B7B885A98}" presName="sibTrans" presStyleCnt="0"/>
      <dgm:spPr/>
    </dgm:pt>
    <dgm:pt modelId="{40A89DEC-C141-4D05-8178-88C738373890}" type="pres">
      <dgm:prSet presAssocID="{E23BD73A-3813-4C79-8591-96A527F34C75}" presName="node" presStyleLbl="node1" presStyleIdx="4" presStyleCnt="11">
        <dgm:presLayoutVars>
          <dgm:bulletEnabled val="1"/>
        </dgm:presLayoutVars>
      </dgm:prSet>
      <dgm:spPr/>
    </dgm:pt>
    <dgm:pt modelId="{C52801E8-9280-4FB2-A9AD-8518BD022455}" type="pres">
      <dgm:prSet presAssocID="{17F7ED6A-6030-4DCC-B412-DC1BB092AFFD}" presName="sibTrans" presStyleCnt="0"/>
      <dgm:spPr/>
    </dgm:pt>
    <dgm:pt modelId="{92EE6A9C-DE3C-47FC-91F1-758B0A46194F}" type="pres">
      <dgm:prSet presAssocID="{083A8FAC-EF89-4725-8449-DD55982AE499}" presName="node" presStyleLbl="node1" presStyleIdx="5" presStyleCnt="11">
        <dgm:presLayoutVars>
          <dgm:bulletEnabled val="1"/>
        </dgm:presLayoutVars>
      </dgm:prSet>
      <dgm:spPr/>
    </dgm:pt>
    <dgm:pt modelId="{0DDED186-09C1-4988-8112-A74A95CE2CA5}" type="pres">
      <dgm:prSet presAssocID="{BB7355FB-A1A6-49F3-BC43-E8B3ACA27953}" presName="sibTrans" presStyleCnt="0"/>
      <dgm:spPr/>
    </dgm:pt>
    <dgm:pt modelId="{4E79B8F6-A3D5-4703-A554-B6CE0EF4CAFB}" type="pres">
      <dgm:prSet presAssocID="{476D3B33-45BD-4085-9093-FDA96DC696F0}" presName="node" presStyleLbl="node1" presStyleIdx="6" presStyleCnt="11">
        <dgm:presLayoutVars>
          <dgm:bulletEnabled val="1"/>
        </dgm:presLayoutVars>
      </dgm:prSet>
      <dgm:spPr/>
    </dgm:pt>
    <dgm:pt modelId="{2E4E4DEE-B326-4EB9-B3F4-21767E51069B}" type="pres">
      <dgm:prSet presAssocID="{5F255278-3A07-401B-95AF-15C39C55201B}" presName="sibTrans" presStyleCnt="0"/>
      <dgm:spPr/>
    </dgm:pt>
    <dgm:pt modelId="{6FE3F26B-1CD5-4DDE-BA50-8299E8F195A9}" type="pres">
      <dgm:prSet presAssocID="{D9C145F3-3407-4BC5-B306-BD834D2A1454}" presName="node" presStyleLbl="node1" presStyleIdx="7" presStyleCnt="11">
        <dgm:presLayoutVars>
          <dgm:bulletEnabled val="1"/>
        </dgm:presLayoutVars>
      </dgm:prSet>
      <dgm:spPr/>
    </dgm:pt>
    <dgm:pt modelId="{C65D9AF6-1A87-4ADE-B786-BA77942D45AE}" type="pres">
      <dgm:prSet presAssocID="{81872D62-06DB-49E5-8F7F-FA546C0F172B}" presName="sibTrans" presStyleCnt="0"/>
      <dgm:spPr/>
    </dgm:pt>
    <dgm:pt modelId="{ED43DEB6-F359-490A-816E-3EB56EA84256}" type="pres">
      <dgm:prSet presAssocID="{7C7FCA65-00D3-4C39-BE46-53A71CE834C1}" presName="node" presStyleLbl="node1" presStyleIdx="8" presStyleCnt="11">
        <dgm:presLayoutVars>
          <dgm:bulletEnabled val="1"/>
        </dgm:presLayoutVars>
      </dgm:prSet>
      <dgm:spPr/>
    </dgm:pt>
    <dgm:pt modelId="{C0F04BB6-C5AD-4265-994A-3CA2B9F4880F}" type="pres">
      <dgm:prSet presAssocID="{21321100-A127-4A7C-911D-8ED07E55021B}" presName="sibTrans" presStyleCnt="0"/>
      <dgm:spPr/>
    </dgm:pt>
    <dgm:pt modelId="{F9ACE437-093E-4148-8A48-FF68845E60BA}" type="pres">
      <dgm:prSet presAssocID="{29A49374-1DB9-491A-AD6D-AEA2FC45B4B3}" presName="node" presStyleLbl="node1" presStyleIdx="9" presStyleCnt="11">
        <dgm:presLayoutVars>
          <dgm:bulletEnabled val="1"/>
        </dgm:presLayoutVars>
      </dgm:prSet>
      <dgm:spPr/>
    </dgm:pt>
    <dgm:pt modelId="{2ECD7147-C388-40A1-AEA5-2AA2648A9988}" type="pres">
      <dgm:prSet presAssocID="{63BA69BF-7B46-4F2F-9725-6A3C9D39BCB2}" presName="sibTrans" presStyleCnt="0"/>
      <dgm:spPr/>
    </dgm:pt>
    <dgm:pt modelId="{C1CBDB46-665E-4691-BBEC-34C8109B38DB}" type="pres">
      <dgm:prSet presAssocID="{0894DB73-2F63-4912-A7E2-E1D50D4EA025}" presName="node" presStyleLbl="node1" presStyleIdx="10" presStyleCnt="11">
        <dgm:presLayoutVars>
          <dgm:bulletEnabled val="1"/>
        </dgm:presLayoutVars>
      </dgm:prSet>
      <dgm:spPr/>
    </dgm:pt>
  </dgm:ptLst>
  <dgm:cxnLst>
    <dgm:cxn modelId="{6969990C-8510-4B51-9490-D4134D202FD9}" type="presOf" srcId="{EC356069-2225-451C-B4B0-D3860492EEB0}" destId="{675274DC-91F0-455A-8ACF-E3F6FC519FFD}" srcOrd="0" destOrd="0" presId="urn:microsoft.com/office/officeart/2005/8/layout/default"/>
    <dgm:cxn modelId="{44D7D612-18D0-41DF-BB72-0DF99F378BB2}" srcId="{66D7DF80-6D6D-44A1-8AA1-CCD02935848E}" destId="{EC356069-2225-451C-B4B0-D3860492EEB0}" srcOrd="1" destOrd="0" parTransId="{B362F07F-C7A5-42F6-9FB4-8A0C6599B654}" sibTransId="{0ADDF563-C255-4EEE-A805-35AF5D3829F3}"/>
    <dgm:cxn modelId="{5736E219-ED11-4D67-A4D7-8F1B12DF41A9}" srcId="{66D7DF80-6D6D-44A1-8AA1-CCD02935848E}" destId="{7FA7AC8E-5855-4BCB-818F-CDFAB9D6462A}" srcOrd="2" destOrd="0" parTransId="{8A846E67-F110-46A3-B6A0-B79EFE224271}" sibTransId="{985A989A-BBBA-4537-9F1D-8A3EDB0C06BC}"/>
    <dgm:cxn modelId="{24D00932-51D6-421A-8F2A-5A6CCAA86E9D}" type="presOf" srcId="{0894DB73-2F63-4912-A7E2-E1D50D4EA025}" destId="{C1CBDB46-665E-4691-BBEC-34C8109B38DB}" srcOrd="0" destOrd="0" presId="urn:microsoft.com/office/officeart/2005/8/layout/default"/>
    <dgm:cxn modelId="{1B79F25C-3968-4203-82F1-06618E2E3848}" type="presOf" srcId="{4FA05F1F-15FE-4A34-B5EC-7119B0B1A16D}" destId="{6C906075-D036-4361-BB3D-117716E3CB6A}" srcOrd="0" destOrd="0" presId="urn:microsoft.com/office/officeart/2005/8/layout/default"/>
    <dgm:cxn modelId="{64814065-7FCF-4727-812F-01084796D914}" srcId="{66D7DF80-6D6D-44A1-8AA1-CCD02935848E}" destId="{4FA05F1F-15FE-4A34-B5EC-7119B0B1A16D}" srcOrd="3" destOrd="0" parTransId="{D9471CEA-6E9C-430E-92CC-6894C7839EF2}" sibTransId="{53288E58-EE12-494E-8547-6D4B7B885A98}"/>
    <dgm:cxn modelId="{C1475A68-B3BD-42EF-98E8-DC8BE36CA535}" type="presOf" srcId="{7C7FCA65-00D3-4C39-BE46-53A71CE834C1}" destId="{ED43DEB6-F359-490A-816E-3EB56EA84256}" srcOrd="0" destOrd="0" presId="urn:microsoft.com/office/officeart/2005/8/layout/default"/>
    <dgm:cxn modelId="{6333AB4A-684B-45EE-9CE1-4B414E6166C0}" type="presOf" srcId="{D1562D04-607F-4D03-BB59-EB0050F493CB}" destId="{72AC3A9E-26E6-478C-BC1A-5E3C4478218F}" srcOrd="0" destOrd="0" presId="urn:microsoft.com/office/officeart/2005/8/layout/default"/>
    <dgm:cxn modelId="{BEF6CA4C-73B0-47AC-956E-440072B3E2CD}" type="presOf" srcId="{7FA7AC8E-5855-4BCB-818F-CDFAB9D6462A}" destId="{7135978A-0776-4850-84B4-F04F62192F3A}" srcOrd="0" destOrd="0" presId="urn:microsoft.com/office/officeart/2005/8/layout/default"/>
    <dgm:cxn modelId="{D78B6056-E5E0-4580-902E-13D3C79BD050}" srcId="{66D7DF80-6D6D-44A1-8AA1-CCD02935848E}" destId="{D1562D04-607F-4D03-BB59-EB0050F493CB}" srcOrd="0" destOrd="0" parTransId="{B9239F95-B6DF-4FC2-BE28-EDA06AF2EB5C}" sibTransId="{45AADAB4-2AE1-440E-93A5-FA141CB7C373}"/>
    <dgm:cxn modelId="{71B5017B-74D8-4A7D-B48C-E8EDDFAC20AE}" srcId="{66D7DF80-6D6D-44A1-8AA1-CCD02935848E}" destId="{29A49374-1DB9-491A-AD6D-AEA2FC45B4B3}" srcOrd="9" destOrd="0" parTransId="{02FA89A1-1712-461C-954D-17A82CFF1735}" sibTransId="{63BA69BF-7B46-4F2F-9725-6A3C9D39BCB2}"/>
    <dgm:cxn modelId="{F881BF7F-6496-45A7-B039-7493FD39CDCA}" type="presOf" srcId="{083A8FAC-EF89-4725-8449-DD55982AE499}" destId="{92EE6A9C-DE3C-47FC-91F1-758B0A46194F}" srcOrd="0" destOrd="0" presId="urn:microsoft.com/office/officeart/2005/8/layout/default"/>
    <dgm:cxn modelId="{B964D78B-99EC-4240-8A5B-C88BF647E9D2}" srcId="{66D7DF80-6D6D-44A1-8AA1-CCD02935848E}" destId="{0894DB73-2F63-4912-A7E2-E1D50D4EA025}" srcOrd="10" destOrd="0" parTransId="{57F2A136-5B61-4950-9D6F-73AE34419B7F}" sibTransId="{064DCA18-C7A9-4201-BBE4-6C9F6923862C}"/>
    <dgm:cxn modelId="{42DFC190-7B4B-405D-9804-0C5AE66794FF}" srcId="{66D7DF80-6D6D-44A1-8AA1-CCD02935848E}" destId="{7C7FCA65-00D3-4C39-BE46-53A71CE834C1}" srcOrd="8" destOrd="0" parTransId="{9E7A082D-3EB8-4983-A9AF-D85A8E22D3C8}" sibTransId="{21321100-A127-4A7C-911D-8ED07E55021B}"/>
    <dgm:cxn modelId="{23804E9C-A72C-449C-9612-5DE3EAF4D9B6}" srcId="{66D7DF80-6D6D-44A1-8AA1-CCD02935848E}" destId="{083A8FAC-EF89-4725-8449-DD55982AE499}" srcOrd="5" destOrd="0" parTransId="{8136B10C-343E-4F3E-8411-7355DDEC0597}" sibTransId="{BB7355FB-A1A6-49F3-BC43-E8B3ACA27953}"/>
    <dgm:cxn modelId="{03961CA4-6982-40BB-85C8-45BB5D1B75AD}" type="presOf" srcId="{66D7DF80-6D6D-44A1-8AA1-CCD02935848E}" destId="{44ED7901-325C-4BEB-B653-6FCCEBCBF721}" srcOrd="0" destOrd="0" presId="urn:microsoft.com/office/officeart/2005/8/layout/default"/>
    <dgm:cxn modelId="{081432A7-2292-497E-9B3B-3A15501BB985}" srcId="{66D7DF80-6D6D-44A1-8AA1-CCD02935848E}" destId="{D9C145F3-3407-4BC5-B306-BD834D2A1454}" srcOrd="7" destOrd="0" parTransId="{CB9FAA28-D235-4ACF-9EF6-19D5392ABDEB}" sibTransId="{81872D62-06DB-49E5-8F7F-FA546C0F172B}"/>
    <dgm:cxn modelId="{EA05FCAB-F9E6-4E6B-B0D8-6B9FBFAE187C}" type="presOf" srcId="{D9C145F3-3407-4BC5-B306-BD834D2A1454}" destId="{6FE3F26B-1CD5-4DDE-BA50-8299E8F195A9}" srcOrd="0" destOrd="0" presId="urn:microsoft.com/office/officeart/2005/8/layout/default"/>
    <dgm:cxn modelId="{EA032EB1-45D1-421A-BC62-56CEF9908841}" type="presOf" srcId="{476D3B33-45BD-4085-9093-FDA96DC696F0}" destId="{4E79B8F6-A3D5-4703-A554-B6CE0EF4CAFB}" srcOrd="0" destOrd="0" presId="urn:microsoft.com/office/officeart/2005/8/layout/default"/>
    <dgm:cxn modelId="{88797BD2-E592-4558-A9BD-F5556A3F6C74}" srcId="{66D7DF80-6D6D-44A1-8AA1-CCD02935848E}" destId="{476D3B33-45BD-4085-9093-FDA96DC696F0}" srcOrd="6" destOrd="0" parTransId="{46A3193A-7479-434E-AD36-44D19E34650D}" sibTransId="{5F255278-3A07-401B-95AF-15C39C55201B}"/>
    <dgm:cxn modelId="{66B2C4D8-CD7F-4CD1-B9C9-108437130D15}" type="presOf" srcId="{29A49374-1DB9-491A-AD6D-AEA2FC45B4B3}" destId="{F9ACE437-093E-4148-8A48-FF68845E60BA}" srcOrd="0" destOrd="0" presId="urn:microsoft.com/office/officeart/2005/8/layout/default"/>
    <dgm:cxn modelId="{371FDDD9-D079-4BE6-838E-AB157286247E}" srcId="{66D7DF80-6D6D-44A1-8AA1-CCD02935848E}" destId="{E23BD73A-3813-4C79-8591-96A527F34C75}" srcOrd="4" destOrd="0" parTransId="{14E42440-1F59-4FF2-9F17-233ECF9BC226}" sibTransId="{17F7ED6A-6030-4DCC-B412-DC1BB092AFFD}"/>
    <dgm:cxn modelId="{F2160AF5-C402-4FBB-8E55-5A7173B4A35A}" type="presOf" srcId="{E23BD73A-3813-4C79-8591-96A527F34C75}" destId="{40A89DEC-C141-4D05-8178-88C738373890}" srcOrd="0" destOrd="0" presId="urn:microsoft.com/office/officeart/2005/8/layout/default"/>
    <dgm:cxn modelId="{EBC7CD00-5CCB-4DF4-A5EB-556738B8B264}" type="presParOf" srcId="{44ED7901-325C-4BEB-B653-6FCCEBCBF721}" destId="{72AC3A9E-26E6-478C-BC1A-5E3C4478218F}" srcOrd="0" destOrd="0" presId="urn:microsoft.com/office/officeart/2005/8/layout/default"/>
    <dgm:cxn modelId="{C495850E-BA07-41C9-80D6-5E1DABBA58CA}" type="presParOf" srcId="{44ED7901-325C-4BEB-B653-6FCCEBCBF721}" destId="{B0901F68-0220-4785-A4CD-B1A3B4477E44}" srcOrd="1" destOrd="0" presId="urn:microsoft.com/office/officeart/2005/8/layout/default"/>
    <dgm:cxn modelId="{C062A8A6-B216-4381-A03F-355FB494192A}" type="presParOf" srcId="{44ED7901-325C-4BEB-B653-6FCCEBCBF721}" destId="{675274DC-91F0-455A-8ACF-E3F6FC519FFD}" srcOrd="2" destOrd="0" presId="urn:microsoft.com/office/officeart/2005/8/layout/default"/>
    <dgm:cxn modelId="{2637DE51-D7CC-47BA-8D3C-E6A89D5096F9}" type="presParOf" srcId="{44ED7901-325C-4BEB-B653-6FCCEBCBF721}" destId="{7D30F37B-ECE4-48D6-83A2-5A4063D9E1B4}" srcOrd="3" destOrd="0" presId="urn:microsoft.com/office/officeart/2005/8/layout/default"/>
    <dgm:cxn modelId="{AB0EB999-3EAE-42F4-9A0F-4B7562E5FD20}" type="presParOf" srcId="{44ED7901-325C-4BEB-B653-6FCCEBCBF721}" destId="{7135978A-0776-4850-84B4-F04F62192F3A}" srcOrd="4" destOrd="0" presId="urn:microsoft.com/office/officeart/2005/8/layout/default"/>
    <dgm:cxn modelId="{6190B5E0-BFE5-4941-AF4B-0198A02B9641}" type="presParOf" srcId="{44ED7901-325C-4BEB-B653-6FCCEBCBF721}" destId="{0BD69488-6F90-4C7D-B50C-F4556A86044D}" srcOrd="5" destOrd="0" presId="urn:microsoft.com/office/officeart/2005/8/layout/default"/>
    <dgm:cxn modelId="{FD67D61A-D3EF-4EB0-B798-8A2B56632518}" type="presParOf" srcId="{44ED7901-325C-4BEB-B653-6FCCEBCBF721}" destId="{6C906075-D036-4361-BB3D-117716E3CB6A}" srcOrd="6" destOrd="0" presId="urn:microsoft.com/office/officeart/2005/8/layout/default"/>
    <dgm:cxn modelId="{7E4D897A-5DFF-401B-B7A5-95405A7F9866}" type="presParOf" srcId="{44ED7901-325C-4BEB-B653-6FCCEBCBF721}" destId="{16BE18AA-E481-407C-88A2-D4761D57B5A0}" srcOrd="7" destOrd="0" presId="urn:microsoft.com/office/officeart/2005/8/layout/default"/>
    <dgm:cxn modelId="{AC693006-CB58-45B1-903B-5231FBEB188B}" type="presParOf" srcId="{44ED7901-325C-4BEB-B653-6FCCEBCBF721}" destId="{40A89DEC-C141-4D05-8178-88C738373890}" srcOrd="8" destOrd="0" presId="urn:microsoft.com/office/officeart/2005/8/layout/default"/>
    <dgm:cxn modelId="{360C7EA6-1ADC-4768-AF7D-B4F9C87A92E4}" type="presParOf" srcId="{44ED7901-325C-4BEB-B653-6FCCEBCBF721}" destId="{C52801E8-9280-4FB2-A9AD-8518BD022455}" srcOrd="9" destOrd="0" presId="urn:microsoft.com/office/officeart/2005/8/layout/default"/>
    <dgm:cxn modelId="{0329CE49-8803-48AE-9830-4336CF0308AF}" type="presParOf" srcId="{44ED7901-325C-4BEB-B653-6FCCEBCBF721}" destId="{92EE6A9C-DE3C-47FC-91F1-758B0A46194F}" srcOrd="10" destOrd="0" presId="urn:microsoft.com/office/officeart/2005/8/layout/default"/>
    <dgm:cxn modelId="{68532DDE-D806-4088-B501-D83937A15B7E}" type="presParOf" srcId="{44ED7901-325C-4BEB-B653-6FCCEBCBF721}" destId="{0DDED186-09C1-4988-8112-A74A95CE2CA5}" srcOrd="11" destOrd="0" presId="urn:microsoft.com/office/officeart/2005/8/layout/default"/>
    <dgm:cxn modelId="{7452362B-5CBD-47ED-9925-B932ADA87B73}" type="presParOf" srcId="{44ED7901-325C-4BEB-B653-6FCCEBCBF721}" destId="{4E79B8F6-A3D5-4703-A554-B6CE0EF4CAFB}" srcOrd="12" destOrd="0" presId="urn:microsoft.com/office/officeart/2005/8/layout/default"/>
    <dgm:cxn modelId="{940A94CF-C96C-4F70-B004-E8724B658422}" type="presParOf" srcId="{44ED7901-325C-4BEB-B653-6FCCEBCBF721}" destId="{2E4E4DEE-B326-4EB9-B3F4-21767E51069B}" srcOrd="13" destOrd="0" presId="urn:microsoft.com/office/officeart/2005/8/layout/default"/>
    <dgm:cxn modelId="{CDA4FA32-8470-4A8F-9269-41EACB178E8D}" type="presParOf" srcId="{44ED7901-325C-4BEB-B653-6FCCEBCBF721}" destId="{6FE3F26B-1CD5-4DDE-BA50-8299E8F195A9}" srcOrd="14" destOrd="0" presId="urn:microsoft.com/office/officeart/2005/8/layout/default"/>
    <dgm:cxn modelId="{641B55FE-2E59-42C0-A799-2594425A4BEB}" type="presParOf" srcId="{44ED7901-325C-4BEB-B653-6FCCEBCBF721}" destId="{C65D9AF6-1A87-4ADE-B786-BA77942D45AE}" srcOrd="15" destOrd="0" presId="urn:microsoft.com/office/officeart/2005/8/layout/default"/>
    <dgm:cxn modelId="{480088B4-5F9D-4AC2-B71E-C7D16F69C45D}" type="presParOf" srcId="{44ED7901-325C-4BEB-B653-6FCCEBCBF721}" destId="{ED43DEB6-F359-490A-816E-3EB56EA84256}" srcOrd="16" destOrd="0" presId="urn:microsoft.com/office/officeart/2005/8/layout/default"/>
    <dgm:cxn modelId="{708034B0-9F6C-464F-A57E-E2237D55EA6B}" type="presParOf" srcId="{44ED7901-325C-4BEB-B653-6FCCEBCBF721}" destId="{C0F04BB6-C5AD-4265-994A-3CA2B9F4880F}" srcOrd="17" destOrd="0" presId="urn:microsoft.com/office/officeart/2005/8/layout/default"/>
    <dgm:cxn modelId="{BC55B063-A076-426C-B722-3AFCE2F18A8B}" type="presParOf" srcId="{44ED7901-325C-4BEB-B653-6FCCEBCBF721}" destId="{F9ACE437-093E-4148-8A48-FF68845E60BA}" srcOrd="18" destOrd="0" presId="urn:microsoft.com/office/officeart/2005/8/layout/default"/>
    <dgm:cxn modelId="{0F05A850-5E71-4B8E-9B81-10939B207751}" type="presParOf" srcId="{44ED7901-325C-4BEB-B653-6FCCEBCBF721}" destId="{2ECD7147-C388-40A1-AEA5-2AA2648A9988}" srcOrd="19" destOrd="0" presId="urn:microsoft.com/office/officeart/2005/8/layout/default"/>
    <dgm:cxn modelId="{66BD813E-0AD5-4B31-A5A7-D3EC8D01DF68}" type="presParOf" srcId="{44ED7901-325C-4BEB-B653-6FCCEBCBF721}" destId="{C1CBDB46-665E-4691-BBEC-34C8109B38DB}"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87083-D963-4BCF-8C4A-232658AE443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CBF8866-F4F3-491D-9D4A-B0846FB57A31}">
      <dgm:prSet custT="1"/>
      <dgm:spPr/>
      <dgm:t>
        <a:bodyPr/>
        <a:lstStyle/>
        <a:p>
          <a:r>
            <a:rPr lang="en-AU" sz="2400" dirty="0"/>
            <a:t>Investment Facility &amp; MHEWS Aset Management Operations Fund (in progress)</a:t>
          </a:r>
          <a:endParaRPr lang="en-US" sz="2400" dirty="0"/>
        </a:p>
      </dgm:t>
    </dgm:pt>
    <dgm:pt modelId="{A7A9282D-8179-468A-83B3-0E867779C673}" type="parTrans" cxnId="{8DCB0E1B-486F-41DB-AF41-FBED0B4AF138}">
      <dgm:prSet/>
      <dgm:spPr/>
      <dgm:t>
        <a:bodyPr/>
        <a:lstStyle/>
        <a:p>
          <a:endParaRPr lang="en-US" sz="1400"/>
        </a:p>
      </dgm:t>
    </dgm:pt>
    <dgm:pt modelId="{DD94945D-E863-4E4A-990A-B6935C502888}" type="sibTrans" cxnId="{8DCB0E1B-486F-41DB-AF41-FBED0B4AF138}">
      <dgm:prSet/>
      <dgm:spPr/>
      <dgm:t>
        <a:bodyPr/>
        <a:lstStyle/>
        <a:p>
          <a:endParaRPr lang="en-US" sz="1400"/>
        </a:p>
      </dgm:t>
    </dgm:pt>
    <dgm:pt modelId="{357E87E6-A5F5-4BF3-9DBC-D6CD9BD389A9}">
      <dgm:prSet custT="1"/>
      <dgm:spPr/>
      <dgm:t>
        <a:bodyPr/>
        <a:lstStyle/>
        <a:p>
          <a:r>
            <a:rPr lang="en-AU" sz="2400"/>
            <a:t>Industry Partnership (in progress)</a:t>
          </a:r>
          <a:endParaRPr lang="en-US" sz="2400"/>
        </a:p>
      </dgm:t>
    </dgm:pt>
    <dgm:pt modelId="{4305D010-7CDA-4D99-961A-301A3CBC54AF}" type="parTrans" cxnId="{145E5BA0-53E4-4836-8D18-637B4DC71961}">
      <dgm:prSet/>
      <dgm:spPr/>
      <dgm:t>
        <a:bodyPr/>
        <a:lstStyle/>
        <a:p>
          <a:endParaRPr lang="en-US" sz="1400"/>
        </a:p>
      </dgm:t>
    </dgm:pt>
    <dgm:pt modelId="{E777675C-6861-47C3-9F53-AAF8C9327109}" type="sibTrans" cxnId="{145E5BA0-53E4-4836-8D18-637B4DC71961}">
      <dgm:prSet/>
      <dgm:spPr/>
      <dgm:t>
        <a:bodyPr/>
        <a:lstStyle/>
        <a:p>
          <a:endParaRPr lang="en-US" sz="1400"/>
        </a:p>
      </dgm:t>
    </dgm:pt>
    <dgm:pt modelId="{C90EEE47-F76B-4208-9642-F89124C71160}">
      <dgm:prSet custT="1"/>
      <dgm:spPr/>
      <dgm:t>
        <a:bodyPr/>
        <a:lstStyle/>
        <a:p>
          <a:r>
            <a:rPr lang="en-AU" sz="2400"/>
            <a:t>Business case (yet to commence)</a:t>
          </a:r>
          <a:endParaRPr lang="en-US" sz="2400"/>
        </a:p>
      </dgm:t>
    </dgm:pt>
    <dgm:pt modelId="{F9885D12-D25E-4C4E-A5FF-C306DE842CFB}" type="parTrans" cxnId="{0076A24E-5696-4152-B906-897DA1C44F5A}">
      <dgm:prSet/>
      <dgm:spPr/>
      <dgm:t>
        <a:bodyPr/>
        <a:lstStyle/>
        <a:p>
          <a:endParaRPr lang="en-US" sz="1400"/>
        </a:p>
      </dgm:t>
    </dgm:pt>
    <dgm:pt modelId="{B9E7A13F-E831-4FBB-8B21-27FF93A58503}" type="sibTrans" cxnId="{0076A24E-5696-4152-B906-897DA1C44F5A}">
      <dgm:prSet/>
      <dgm:spPr/>
      <dgm:t>
        <a:bodyPr/>
        <a:lstStyle/>
        <a:p>
          <a:endParaRPr lang="en-US" sz="1400"/>
        </a:p>
      </dgm:t>
    </dgm:pt>
    <dgm:pt modelId="{D9139244-ADC3-4DF1-9397-459D2BE005B6}" type="pres">
      <dgm:prSet presAssocID="{CF387083-D963-4BCF-8C4A-232658AE443C}" presName="vert0" presStyleCnt="0">
        <dgm:presLayoutVars>
          <dgm:dir/>
          <dgm:animOne val="branch"/>
          <dgm:animLvl val="lvl"/>
        </dgm:presLayoutVars>
      </dgm:prSet>
      <dgm:spPr/>
    </dgm:pt>
    <dgm:pt modelId="{5F4ECCBD-DDD3-496C-B92D-4B1D784313E1}" type="pres">
      <dgm:prSet presAssocID="{1CBF8866-F4F3-491D-9D4A-B0846FB57A31}" presName="thickLine" presStyleLbl="alignNode1" presStyleIdx="0" presStyleCnt="3"/>
      <dgm:spPr/>
    </dgm:pt>
    <dgm:pt modelId="{20D76730-2592-461D-B1FB-E490AA6C0E4C}" type="pres">
      <dgm:prSet presAssocID="{1CBF8866-F4F3-491D-9D4A-B0846FB57A31}" presName="horz1" presStyleCnt="0"/>
      <dgm:spPr/>
    </dgm:pt>
    <dgm:pt modelId="{7CC3AEAA-212C-44E8-8AA4-F3BF1CD3271D}" type="pres">
      <dgm:prSet presAssocID="{1CBF8866-F4F3-491D-9D4A-B0846FB57A31}" presName="tx1" presStyleLbl="revTx" presStyleIdx="0" presStyleCnt="3"/>
      <dgm:spPr/>
    </dgm:pt>
    <dgm:pt modelId="{95C76D26-F72C-4184-8AF3-882154B137C6}" type="pres">
      <dgm:prSet presAssocID="{1CBF8866-F4F3-491D-9D4A-B0846FB57A31}" presName="vert1" presStyleCnt="0"/>
      <dgm:spPr/>
    </dgm:pt>
    <dgm:pt modelId="{F37B84DC-A862-4333-AA44-ECEB38EDAAC5}" type="pres">
      <dgm:prSet presAssocID="{357E87E6-A5F5-4BF3-9DBC-D6CD9BD389A9}" presName="thickLine" presStyleLbl="alignNode1" presStyleIdx="1" presStyleCnt="3"/>
      <dgm:spPr/>
    </dgm:pt>
    <dgm:pt modelId="{A4D7D9A0-77AF-4AF9-9E96-88F450FB2F9D}" type="pres">
      <dgm:prSet presAssocID="{357E87E6-A5F5-4BF3-9DBC-D6CD9BD389A9}" presName="horz1" presStyleCnt="0"/>
      <dgm:spPr/>
    </dgm:pt>
    <dgm:pt modelId="{32AB132E-CFD2-4CA1-AB3C-05837A02D9DA}" type="pres">
      <dgm:prSet presAssocID="{357E87E6-A5F5-4BF3-9DBC-D6CD9BD389A9}" presName="tx1" presStyleLbl="revTx" presStyleIdx="1" presStyleCnt="3"/>
      <dgm:spPr/>
    </dgm:pt>
    <dgm:pt modelId="{FC1F7A58-6334-4B0E-929B-35DA18C665C2}" type="pres">
      <dgm:prSet presAssocID="{357E87E6-A5F5-4BF3-9DBC-D6CD9BD389A9}" presName="vert1" presStyleCnt="0"/>
      <dgm:spPr/>
    </dgm:pt>
    <dgm:pt modelId="{62AFE66B-AEDF-4476-BE1D-75EC4C247C5B}" type="pres">
      <dgm:prSet presAssocID="{C90EEE47-F76B-4208-9642-F89124C71160}" presName="thickLine" presStyleLbl="alignNode1" presStyleIdx="2" presStyleCnt="3"/>
      <dgm:spPr/>
    </dgm:pt>
    <dgm:pt modelId="{59D12E6E-ECC4-4A28-A818-8D22E7D60F18}" type="pres">
      <dgm:prSet presAssocID="{C90EEE47-F76B-4208-9642-F89124C71160}" presName="horz1" presStyleCnt="0"/>
      <dgm:spPr/>
    </dgm:pt>
    <dgm:pt modelId="{27DB46E3-D995-40F5-B700-A5458AD1F882}" type="pres">
      <dgm:prSet presAssocID="{C90EEE47-F76B-4208-9642-F89124C71160}" presName="tx1" presStyleLbl="revTx" presStyleIdx="2" presStyleCnt="3"/>
      <dgm:spPr/>
    </dgm:pt>
    <dgm:pt modelId="{31DE8B53-597A-4309-BE58-1B01DB63CDF3}" type="pres">
      <dgm:prSet presAssocID="{C90EEE47-F76B-4208-9642-F89124C71160}" presName="vert1" presStyleCnt="0"/>
      <dgm:spPr/>
    </dgm:pt>
  </dgm:ptLst>
  <dgm:cxnLst>
    <dgm:cxn modelId="{8DCB0E1B-486F-41DB-AF41-FBED0B4AF138}" srcId="{CF387083-D963-4BCF-8C4A-232658AE443C}" destId="{1CBF8866-F4F3-491D-9D4A-B0846FB57A31}" srcOrd="0" destOrd="0" parTransId="{A7A9282D-8179-468A-83B3-0E867779C673}" sibTransId="{DD94945D-E863-4E4A-990A-B6935C502888}"/>
    <dgm:cxn modelId="{C934C72E-85A1-4792-B106-8DC959C049F4}" type="presOf" srcId="{C90EEE47-F76B-4208-9642-F89124C71160}" destId="{27DB46E3-D995-40F5-B700-A5458AD1F882}" srcOrd="0" destOrd="0" presId="urn:microsoft.com/office/officeart/2008/layout/LinedList"/>
    <dgm:cxn modelId="{4F94174C-F161-4A66-8460-A67C7A57D855}" type="presOf" srcId="{1CBF8866-F4F3-491D-9D4A-B0846FB57A31}" destId="{7CC3AEAA-212C-44E8-8AA4-F3BF1CD3271D}" srcOrd="0" destOrd="0" presId="urn:microsoft.com/office/officeart/2008/layout/LinedList"/>
    <dgm:cxn modelId="{0076A24E-5696-4152-B906-897DA1C44F5A}" srcId="{CF387083-D963-4BCF-8C4A-232658AE443C}" destId="{C90EEE47-F76B-4208-9642-F89124C71160}" srcOrd="2" destOrd="0" parTransId="{F9885D12-D25E-4C4E-A5FF-C306DE842CFB}" sibTransId="{B9E7A13F-E831-4FBB-8B21-27FF93A58503}"/>
    <dgm:cxn modelId="{634EF78E-79C1-4C7B-BD52-1FE107753DC5}" type="presOf" srcId="{357E87E6-A5F5-4BF3-9DBC-D6CD9BD389A9}" destId="{32AB132E-CFD2-4CA1-AB3C-05837A02D9DA}" srcOrd="0" destOrd="0" presId="urn:microsoft.com/office/officeart/2008/layout/LinedList"/>
    <dgm:cxn modelId="{145E5BA0-53E4-4836-8D18-637B4DC71961}" srcId="{CF387083-D963-4BCF-8C4A-232658AE443C}" destId="{357E87E6-A5F5-4BF3-9DBC-D6CD9BD389A9}" srcOrd="1" destOrd="0" parTransId="{4305D010-7CDA-4D99-961A-301A3CBC54AF}" sibTransId="{E777675C-6861-47C3-9F53-AAF8C9327109}"/>
    <dgm:cxn modelId="{BEE739AD-B879-4AFA-B6D8-EBFC7362AF63}" type="presOf" srcId="{CF387083-D963-4BCF-8C4A-232658AE443C}" destId="{D9139244-ADC3-4DF1-9397-459D2BE005B6}" srcOrd="0" destOrd="0" presId="urn:microsoft.com/office/officeart/2008/layout/LinedList"/>
    <dgm:cxn modelId="{1E731BA7-2D78-4551-AEC6-0BB396A3949E}" type="presParOf" srcId="{D9139244-ADC3-4DF1-9397-459D2BE005B6}" destId="{5F4ECCBD-DDD3-496C-B92D-4B1D784313E1}" srcOrd="0" destOrd="0" presId="urn:microsoft.com/office/officeart/2008/layout/LinedList"/>
    <dgm:cxn modelId="{BD0B8261-3585-4F08-AD30-A36AFF31CE01}" type="presParOf" srcId="{D9139244-ADC3-4DF1-9397-459D2BE005B6}" destId="{20D76730-2592-461D-B1FB-E490AA6C0E4C}" srcOrd="1" destOrd="0" presId="urn:microsoft.com/office/officeart/2008/layout/LinedList"/>
    <dgm:cxn modelId="{649EEEFD-022F-497E-B8E9-8BAF9AD4D026}" type="presParOf" srcId="{20D76730-2592-461D-B1FB-E490AA6C0E4C}" destId="{7CC3AEAA-212C-44E8-8AA4-F3BF1CD3271D}" srcOrd="0" destOrd="0" presId="urn:microsoft.com/office/officeart/2008/layout/LinedList"/>
    <dgm:cxn modelId="{A2ACCE38-C458-4837-B939-C9786117F1D1}" type="presParOf" srcId="{20D76730-2592-461D-B1FB-E490AA6C0E4C}" destId="{95C76D26-F72C-4184-8AF3-882154B137C6}" srcOrd="1" destOrd="0" presId="urn:microsoft.com/office/officeart/2008/layout/LinedList"/>
    <dgm:cxn modelId="{8313215D-1059-4508-8175-8698FF5A79A8}" type="presParOf" srcId="{D9139244-ADC3-4DF1-9397-459D2BE005B6}" destId="{F37B84DC-A862-4333-AA44-ECEB38EDAAC5}" srcOrd="2" destOrd="0" presId="urn:microsoft.com/office/officeart/2008/layout/LinedList"/>
    <dgm:cxn modelId="{258DB4B3-686A-4AD4-864A-48C275EC73F4}" type="presParOf" srcId="{D9139244-ADC3-4DF1-9397-459D2BE005B6}" destId="{A4D7D9A0-77AF-4AF9-9E96-88F450FB2F9D}" srcOrd="3" destOrd="0" presId="urn:microsoft.com/office/officeart/2008/layout/LinedList"/>
    <dgm:cxn modelId="{A53DA565-569C-45AA-BE33-E7E20A60136B}" type="presParOf" srcId="{A4D7D9A0-77AF-4AF9-9E96-88F450FB2F9D}" destId="{32AB132E-CFD2-4CA1-AB3C-05837A02D9DA}" srcOrd="0" destOrd="0" presId="urn:microsoft.com/office/officeart/2008/layout/LinedList"/>
    <dgm:cxn modelId="{584484C1-6969-4981-99CA-C49EE6DC7B7F}" type="presParOf" srcId="{A4D7D9A0-77AF-4AF9-9E96-88F450FB2F9D}" destId="{FC1F7A58-6334-4B0E-929B-35DA18C665C2}" srcOrd="1" destOrd="0" presId="urn:microsoft.com/office/officeart/2008/layout/LinedList"/>
    <dgm:cxn modelId="{F3290A0B-A652-45D1-90CC-A8CB3D971700}" type="presParOf" srcId="{D9139244-ADC3-4DF1-9397-459D2BE005B6}" destId="{62AFE66B-AEDF-4476-BE1D-75EC4C247C5B}" srcOrd="4" destOrd="0" presId="urn:microsoft.com/office/officeart/2008/layout/LinedList"/>
    <dgm:cxn modelId="{BAC1792A-5E8E-4F3C-8336-841CAE3EF413}" type="presParOf" srcId="{D9139244-ADC3-4DF1-9397-459D2BE005B6}" destId="{59D12E6E-ECC4-4A28-A818-8D22E7D60F18}" srcOrd="5" destOrd="0" presId="urn:microsoft.com/office/officeart/2008/layout/LinedList"/>
    <dgm:cxn modelId="{3585A444-3A90-453F-BB4F-860344683440}" type="presParOf" srcId="{59D12E6E-ECC4-4A28-A818-8D22E7D60F18}" destId="{27DB46E3-D995-40F5-B700-A5458AD1F882}" srcOrd="0" destOrd="0" presId="urn:microsoft.com/office/officeart/2008/layout/LinedList"/>
    <dgm:cxn modelId="{24F9538E-32E8-4E38-BF04-D3076E1E2D18}" type="presParOf" srcId="{59D12E6E-ECC4-4A28-A818-8D22E7D60F18}" destId="{31DE8B53-597A-4309-BE58-1B01DB63CD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EB062B-C60A-443B-ADD6-F838ECFD42C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E51B898-940F-4CED-A1A8-CA0262432CAA}">
      <dgm:prSet/>
      <dgm:spPr/>
      <dgm:t>
        <a:bodyPr/>
        <a:lstStyle/>
        <a:p>
          <a:r>
            <a:rPr lang="en-US" b="1" dirty="0"/>
            <a:t>WRP Dec. 9.6.1</a:t>
          </a:r>
          <a:r>
            <a:rPr lang="en-US" dirty="0"/>
            <a:t> – </a:t>
          </a:r>
          <a:r>
            <a:rPr lang="en-US" b="1" u="sng" dirty="0"/>
            <a:t>Endorse</a:t>
          </a:r>
          <a:r>
            <a:rPr lang="en-US" dirty="0"/>
            <a:t> the continued development for PMC approval</a:t>
          </a:r>
        </a:p>
        <a:p>
          <a:r>
            <a:rPr lang="en-US" dirty="0"/>
            <a:t>- a Pacific Meteorological Asset Policy and </a:t>
          </a:r>
        </a:p>
        <a:p>
          <a:r>
            <a:rPr lang="en-US" dirty="0"/>
            <a:t>- a Meteorological Data Framework and </a:t>
          </a:r>
        </a:p>
        <a:p>
          <a:r>
            <a:rPr lang="en-US" dirty="0"/>
            <a:t>- MHEWS Asset Operations and Investment Facility Concept </a:t>
          </a:r>
        </a:p>
      </dgm:t>
    </dgm:pt>
    <dgm:pt modelId="{47C69A14-EF4A-4374-BDA2-3D5FF9E86967}" type="parTrans" cxnId="{2FE7E5C0-6FB7-49CB-A6A0-7B5EFCAF9146}">
      <dgm:prSet/>
      <dgm:spPr/>
      <dgm:t>
        <a:bodyPr/>
        <a:lstStyle/>
        <a:p>
          <a:endParaRPr lang="en-US"/>
        </a:p>
      </dgm:t>
    </dgm:pt>
    <dgm:pt modelId="{DBBB9229-010B-4FA3-886F-501B5DC329B3}" type="sibTrans" cxnId="{2FE7E5C0-6FB7-49CB-A6A0-7B5EFCAF9146}">
      <dgm:prSet/>
      <dgm:spPr/>
      <dgm:t>
        <a:bodyPr/>
        <a:lstStyle/>
        <a:p>
          <a:endParaRPr lang="en-US"/>
        </a:p>
      </dgm:t>
    </dgm:pt>
    <dgm:pt modelId="{4261B95D-325B-4810-8F1D-9C34A2E2E060}">
      <dgm:prSet/>
      <dgm:spPr/>
      <dgm:t>
        <a:bodyPr/>
        <a:lstStyle/>
        <a:p>
          <a:r>
            <a:rPr lang="en-US" b="1" dirty="0"/>
            <a:t>WRP Dec. 9.6.2</a:t>
          </a:r>
          <a:r>
            <a:rPr lang="en-US" dirty="0"/>
            <a:t> – </a:t>
          </a:r>
          <a:r>
            <a:rPr lang="en-US" b="1" u="sng" dirty="0"/>
            <a:t>Approve</a:t>
          </a:r>
          <a:r>
            <a:rPr lang="en-US" dirty="0"/>
            <a:t> the Pacific Regional Observation Strategy, Radar Strategy, Guidance Document for </a:t>
          </a:r>
          <a:r>
            <a:rPr lang="en-US" dirty="0" err="1"/>
            <a:t>Standardisation</a:t>
          </a:r>
          <a:r>
            <a:rPr lang="en-US" dirty="0"/>
            <a:t>, </a:t>
          </a:r>
          <a:r>
            <a:rPr lang="en-US" dirty="0" err="1"/>
            <a:t>Optimisation</a:t>
          </a:r>
          <a:r>
            <a:rPr lang="en-US" dirty="0"/>
            <a:t> and Maintenance, and Procurement Guidelines and preliminary Pacific ICT Architecture Design. </a:t>
          </a:r>
        </a:p>
      </dgm:t>
    </dgm:pt>
    <dgm:pt modelId="{8D792765-2267-4FF9-A76C-27A03EE82EF3}" type="parTrans" cxnId="{EB0F3C8D-22F1-4F02-9FBA-4EA7723B9090}">
      <dgm:prSet/>
      <dgm:spPr/>
      <dgm:t>
        <a:bodyPr/>
        <a:lstStyle/>
        <a:p>
          <a:endParaRPr lang="en-US"/>
        </a:p>
      </dgm:t>
    </dgm:pt>
    <dgm:pt modelId="{2005F74E-F5F2-4423-8EE3-BBDBA075F78B}" type="sibTrans" cxnId="{EB0F3C8D-22F1-4F02-9FBA-4EA7723B9090}">
      <dgm:prSet/>
      <dgm:spPr/>
      <dgm:t>
        <a:bodyPr/>
        <a:lstStyle/>
        <a:p>
          <a:endParaRPr lang="en-US"/>
        </a:p>
      </dgm:t>
    </dgm:pt>
    <dgm:pt modelId="{1DB55F96-4C21-4D10-A30E-74A358455B8F}">
      <dgm:prSet/>
      <dgm:spPr/>
      <dgm:t>
        <a:bodyPr/>
        <a:lstStyle/>
        <a:p>
          <a:r>
            <a:rPr lang="en-US" b="1" dirty="0"/>
            <a:t>WRP Dec. 9.6.3</a:t>
          </a:r>
          <a:r>
            <a:rPr lang="en-US" dirty="0"/>
            <a:t> – </a:t>
          </a:r>
          <a:r>
            <a:rPr lang="en-US" b="1" u="sng" dirty="0"/>
            <a:t>Endorse</a:t>
          </a:r>
          <a:r>
            <a:rPr lang="en-US" dirty="0"/>
            <a:t> the development of National Asset Management Plans for each country in 2026 and 2027, which will define the Pacific Regional Observation (PRO) Network of critical infrastructure that will be financially supported by the MHEWS Asset Management Operational Fund, supplementing national funding. </a:t>
          </a:r>
        </a:p>
      </dgm:t>
    </dgm:pt>
    <dgm:pt modelId="{B2B4D803-AEAE-4212-B077-5BC43238B9E1}" type="parTrans" cxnId="{48703D0A-FF09-4614-A16B-A7EE5E12EA06}">
      <dgm:prSet/>
      <dgm:spPr/>
      <dgm:t>
        <a:bodyPr/>
        <a:lstStyle/>
        <a:p>
          <a:endParaRPr lang="en-US"/>
        </a:p>
      </dgm:t>
    </dgm:pt>
    <dgm:pt modelId="{8742BE35-2BCB-4D91-861C-C55599AC88D9}" type="sibTrans" cxnId="{48703D0A-FF09-4614-A16B-A7EE5E12EA06}">
      <dgm:prSet/>
      <dgm:spPr/>
      <dgm:t>
        <a:bodyPr/>
        <a:lstStyle/>
        <a:p>
          <a:endParaRPr lang="en-US"/>
        </a:p>
      </dgm:t>
    </dgm:pt>
    <dgm:pt modelId="{060E853D-7E9B-4C8C-976B-3C377BEC91E8}" type="pres">
      <dgm:prSet presAssocID="{F2EB062B-C60A-443B-ADD6-F838ECFD42CE}" presName="root" presStyleCnt="0">
        <dgm:presLayoutVars>
          <dgm:dir/>
          <dgm:resizeHandles val="exact"/>
        </dgm:presLayoutVars>
      </dgm:prSet>
      <dgm:spPr/>
    </dgm:pt>
    <dgm:pt modelId="{F3E29E06-FF43-4D2B-AF8E-C72AD89D54A5}" type="pres">
      <dgm:prSet presAssocID="{0E51B898-940F-4CED-A1A8-CA0262432CAA}" presName="compNode" presStyleCnt="0"/>
      <dgm:spPr/>
    </dgm:pt>
    <dgm:pt modelId="{4E1456F5-5384-47EE-BFF5-60AA8A8BE883}" type="pres">
      <dgm:prSet presAssocID="{0E51B898-940F-4CED-A1A8-CA0262432CAA}" presName="bgRect" presStyleLbl="bgShp" presStyleIdx="0" presStyleCnt="3"/>
      <dgm:spPr/>
    </dgm:pt>
    <dgm:pt modelId="{580C7004-519A-4175-8B1F-18C2F88033BF}" type="pres">
      <dgm:prSet presAssocID="{0E51B898-940F-4CED-A1A8-CA0262432CAA}"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Lightning"/>
        </a:ext>
      </dgm:extLst>
    </dgm:pt>
    <dgm:pt modelId="{0169828F-C38A-4A5E-8EA2-8370145F3693}" type="pres">
      <dgm:prSet presAssocID="{0E51B898-940F-4CED-A1A8-CA0262432CAA}" presName="spaceRect" presStyleCnt="0"/>
      <dgm:spPr/>
    </dgm:pt>
    <dgm:pt modelId="{EF1B9F10-076C-4B1C-8BE8-248ED2FB33E7}" type="pres">
      <dgm:prSet presAssocID="{0E51B898-940F-4CED-A1A8-CA0262432CAA}" presName="parTx" presStyleLbl="revTx" presStyleIdx="0" presStyleCnt="3">
        <dgm:presLayoutVars>
          <dgm:chMax val="0"/>
          <dgm:chPref val="0"/>
        </dgm:presLayoutVars>
      </dgm:prSet>
      <dgm:spPr/>
    </dgm:pt>
    <dgm:pt modelId="{848C67B1-666D-4FB0-8264-738DC5D57518}" type="pres">
      <dgm:prSet presAssocID="{DBBB9229-010B-4FA3-886F-501B5DC329B3}" presName="sibTrans" presStyleCnt="0"/>
      <dgm:spPr/>
    </dgm:pt>
    <dgm:pt modelId="{81F24E1A-E5AC-48BB-A8FF-52CB397008C6}" type="pres">
      <dgm:prSet presAssocID="{4261B95D-325B-4810-8F1D-9C34A2E2E060}" presName="compNode" presStyleCnt="0"/>
      <dgm:spPr/>
    </dgm:pt>
    <dgm:pt modelId="{564CF97B-4683-4942-BEDE-1F0CC7532EBB}" type="pres">
      <dgm:prSet presAssocID="{4261B95D-325B-4810-8F1D-9C34A2E2E060}" presName="bgRect" presStyleLbl="bgShp" presStyleIdx="1" presStyleCnt="3"/>
      <dgm:spPr/>
    </dgm:pt>
    <dgm:pt modelId="{67B1A1AC-3D90-465B-8A8A-99270703C642}" type="pres">
      <dgm:prSet presAssocID="{4261B95D-325B-4810-8F1D-9C34A2E2E06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C4C6444-C6BF-466D-95A5-8CB8BE10D8BC}" type="pres">
      <dgm:prSet presAssocID="{4261B95D-325B-4810-8F1D-9C34A2E2E060}" presName="spaceRect" presStyleCnt="0"/>
      <dgm:spPr/>
    </dgm:pt>
    <dgm:pt modelId="{475F2E40-0FFA-41C4-A0E0-0391BE3E6C3B}" type="pres">
      <dgm:prSet presAssocID="{4261B95D-325B-4810-8F1D-9C34A2E2E060}" presName="parTx" presStyleLbl="revTx" presStyleIdx="1" presStyleCnt="3">
        <dgm:presLayoutVars>
          <dgm:chMax val="0"/>
          <dgm:chPref val="0"/>
        </dgm:presLayoutVars>
      </dgm:prSet>
      <dgm:spPr/>
    </dgm:pt>
    <dgm:pt modelId="{B5344EA1-645D-4595-9DDD-0A9AE33976BC}" type="pres">
      <dgm:prSet presAssocID="{2005F74E-F5F2-4423-8EE3-BBDBA075F78B}" presName="sibTrans" presStyleCnt="0"/>
      <dgm:spPr/>
    </dgm:pt>
    <dgm:pt modelId="{A952E329-0CB3-408A-B846-921F877953D1}" type="pres">
      <dgm:prSet presAssocID="{1DB55F96-4C21-4D10-A30E-74A358455B8F}" presName="compNode" presStyleCnt="0"/>
      <dgm:spPr/>
    </dgm:pt>
    <dgm:pt modelId="{7D4B345E-3FC3-4C72-9025-35263C47A533}" type="pres">
      <dgm:prSet presAssocID="{1DB55F96-4C21-4D10-A30E-74A358455B8F}" presName="bgRect" presStyleLbl="bgShp" presStyleIdx="2" presStyleCnt="3"/>
      <dgm:spPr/>
    </dgm:pt>
    <dgm:pt modelId="{A23614ED-08F1-4B73-BFD5-903DCE4E0BB1}" type="pres">
      <dgm:prSet presAssocID="{1DB55F96-4C21-4D10-A30E-74A358455B8F}"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ity"/>
        </a:ext>
      </dgm:extLst>
    </dgm:pt>
    <dgm:pt modelId="{B847B97A-7AE8-429C-9C21-A31351DDA753}" type="pres">
      <dgm:prSet presAssocID="{1DB55F96-4C21-4D10-A30E-74A358455B8F}" presName="spaceRect" presStyleCnt="0"/>
      <dgm:spPr/>
    </dgm:pt>
    <dgm:pt modelId="{C65FBA0A-A99C-4A81-BE04-1CE1E44256C5}" type="pres">
      <dgm:prSet presAssocID="{1DB55F96-4C21-4D10-A30E-74A358455B8F}" presName="parTx" presStyleLbl="revTx" presStyleIdx="2" presStyleCnt="3">
        <dgm:presLayoutVars>
          <dgm:chMax val="0"/>
          <dgm:chPref val="0"/>
        </dgm:presLayoutVars>
      </dgm:prSet>
      <dgm:spPr/>
    </dgm:pt>
  </dgm:ptLst>
  <dgm:cxnLst>
    <dgm:cxn modelId="{48703D0A-FF09-4614-A16B-A7EE5E12EA06}" srcId="{F2EB062B-C60A-443B-ADD6-F838ECFD42CE}" destId="{1DB55F96-4C21-4D10-A30E-74A358455B8F}" srcOrd="2" destOrd="0" parTransId="{B2B4D803-AEAE-4212-B077-5BC43238B9E1}" sibTransId="{8742BE35-2BCB-4D91-861C-C55599AC88D9}"/>
    <dgm:cxn modelId="{2534B526-9430-4D49-8AF1-C2836A399985}" type="presOf" srcId="{4261B95D-325B-4810-8F1D-9C34A2E2E060}" destId="{475F2E40-0FFA-41C4-A0E0-0391BE3E6C3B}" srcOrd="0" destOrd="0" presId="urn:microsoft.com/office/officeart/2018/2/layout/IconVerticalSolidList"/>
    <dgm:cxn modelId="{48D83258-708A-4EF9-98EE-FED7377C4CE3}" type="presOf" srcId="{F2EB062B-C60A-443B-ADD6-F838ECFD42CE}" destId="{060E853D-7E9B-4C8C-976B-3C377BEC91E8}" srcOrd="0" destOrd="0" presId="urn:microsoft.com/office/officeart/2018/2/layout/IconVerticalSolidList"/>
    <dgm:cxn modelId="{EB0F3C8D-22F1-4F02-9FBA-4EA7723B9090}" srcId="{F2EB062B-C60A-443B-ADD6-F838ECFD42CE}" destId="{4261B95D-325B-4810-8F1D-9C34A2E2E060}" srcOrd="1" destOrd="0" parTransId="{8D792765-2267-4FF9-A76C-27A03EE82EF3}" sibTransId="{2005F74E-F5F2-4423-8EE3-BBDBA075F78B}"/>
    <dgm:cxn modelId="{63D1A59D-9DF4-40CE-8291-54FED16FE254}" type="presOf" srcId="{0E51B898-940F-4CED-A1A8-CA0262432CAA}" destId="{EF1B9F10-076C-4B1C-8BE8-248ED2FB33E7}" srcOrd="0" destOrd="0" presId="urn:microsoft.com/office/officeart/2018/2/layout/IconVerticalSolidList"/>
    <dgm:cxn modelId="{2FE7E5C0-6FB7-49CB-A6A0-7B5EFCAF9146}" srcId="{F2EB062B-C60A-443B-ADD6-F838ECFD42CE}" destId="{0E51B898-940F-4CED-A1A8-CA0262432CAA}" srcOrd="0" destOrd="0" parTransId="{47C69A14-EF4A-4374-BDA2-3D5FF9E86967}" sibTransId="{DBBB9229-010B-4FA3-886F-501B5DC329B3}"/>
    <dgm:cxn modelId="{7A7DCACA-56E7-47DE-9180-FB8FCD4384A1}" type="presOf" srcId="{1DB55F96-4C21-4D10-A30E-74A358455B8F}" destId="{C65FBA0A-A99C-4A81-BE04-1CE1E44256C5}" srcOrd="0" destOrd="0" presId="urn:microsoft.com/office/officeart/2018/2/layout/IconVerticalSolidList"/>
    <dgm:cxn modelId="{139A2895-8F02-4974-9C91-2E52621AAF89}" type="presParOf" srcId="{060E853D-7E9B-4C8C-976B-3C377BEC91E8}" destId="{F3E29E06-FF43-4D2B-AF8E-C72AD89D54A5}" srcOrd="0" destOrd="0" presId="urn:microsoft.com/office/officeart/2018/2/layout/IconVerticalSolidList"/>
    <dgm:cxn modelId="{BDB95E6D-29B1-4BA3-9BB9-2B7DE906AF44}" type="presParOf" srcId="{F3E29E06-FF43-4D2B-AF8E-C72AD89D54A5}" destId="{4E1456F5-5384-47EE-BFF5-60AA8A8BE883}" srcOrd="0" destOrd="0" presId="urn:microsoft.com/office/officeart/2018/2/layout/IconVerticalSolidList"/>
    <dgm:cxn modelId="{2D286287-A297-455F-8E37-3CB0AEAD699C}" type="presParOf" srcId="{F3E29E06-FF43-4D2B-AF8E-C72AD89D54A5}" destId="{580C7004-519A-4175-8B1F-18C2F88033BF}" srcOrd="1" destOrd="0" presId="urn:microsoft.com/office/officeart/2018/2/layout/IconVerticalSolidList"/>
    <dgm:cxn modelId="{621DAA9F-EC6D-4DFB-947D-15A734296DAC}" type="presParOf" srcId="{F3E29E06-FF43-4D2B-AF8E-C72AD89D54A5}" destId="{0169828F-C38A-4A5E-8EA2-8370145F3693}" srcOrd="2" destOrd="0" presId="urn:microsoft.com/office/officeart/2018/2/layout/IconVerticalSolidList"/>
    <dgm:cxn modelId="{3C2299A4-8A8F-480A-957F-063537705A28}" type="presParOf" srcId="{F3E29E06-FF43-4D2B-AF8E-C72AD89D54A5}" destId="{EF1B9F10-076C-4B1C-8BE8-248ED2FB33E7}" srcOrd="3" destOrd="0" presId="urn:microsoft.com/office/officeart/2018/2/layout/IconVerticalSolidList"/>
    <dgm:cxn modelId="{552C47DA-42A1-4741-A57F-A67CD9C52C30}" type="presParOf" srcId="{060E853D-7E9B-4C8C-976B-3C377BEC91E8}" destId="{848C67B1-666D-4FB0-8264-738DC5D57518}" srcOrd="1" destOrd="0" presId="urn:microsoft.com/office/officeart/2018/2/layout/IconVerticalSolidList"/>
    <dgm:cxn modelId="{E6AE2D3C-D434-47ED-AF02-37DB44B0BDF3}" type="presParOf" srcId="{060E853D-7E9B-4C8C-976B-3C377BEC91E8}" destId="{81F24E1A-E5AC-48BB-A8FF-52CB397008C6}" srcOrd="2" destOrd="0" presId="urn:microsoft.com/office/officeart/2018/2/layout/IconVerticalSolidList"/>
    <dgm:cxn modelId="{B04E1CFC-5EA1-4693-A5AD-010D7DF24E9C}" type="presParOf" srcId="{81F24E1A-E5AC-48BB-A8FF-52CB397008C6}" destId="{564CF97B-4683-4942-BEDE-1F0CC7532EBB}" srcOrd="0" destOrd="0" presId="urn:microsoft.com/office/officeart/2018/2/layout/IconVerticalSolidList"/>
    <dgm:cxn modelId="{0939B6D6-2CF7-4B58-95ED-2B4E2156400F}" type="presParOf" srcId="{81F24E1A-E5AC-48BB-A8FF-52CB397008C6}" destId="{67B1A1AC-3D90-465B-8A8A-99270703C642}" srcOrd="1" destOrd="0" presId="urn:microsoft.com/office/officeart/2018/2/layout/IconVerticalSolidList"/>
    <dgm:cxn modelId="{BFB3F3C7-5DA1-477C-907C-F0CEF474C2E8}" type="presParOf" srcId="{81F24E1A-E5AC-48BB-A8FF-52CB397008C6}" destId="{2C4C6444-C6BF-466D-95A5-8CB8BE10D8BC}" srcOrd="2" destOrd="0" presId="urn:microsoft.com/office/officeart/2018/2/layout/IconVerticalSolidList"/>
    <dgm:cxn modelId="{029B92B4-D2E6-4911-B3AB-F41A1285F646}" type="presParOf" srcId="{81F24E1A-E5AC-48BB-A8FF-52CB397008C6}" destId="{475F2E40-0FFA-41C4-A0E0-0391BE3E6C3B}" srcOrd="3" destOrd="0" presId="urn:microsoft.com/office/officeart/2018/2/layout/IconVerticalSolidList"/>
    <dgm:cxn modelId="{963D6094-052D-4A4D-81AA-29E1EC5AACE2}" type="presParOf" srcId="{060E853D-7E9B-4C8C-976B-3C377BEC91E8}" destId="{B5344EA1-645D-4595-9DDD-0A9AE33976BC}" srcOrd="3" destOrd="0" presId="urn:microsoft.com/office/officeart/2018/2/layout/IconVerticalSolidList"/>
    <dgm:cxn modelId="{B325020B-CBE0-4DC3-9D6B-E0D11DCD4CB4}" type="presParOf" srcId="{060E853D-7E9B-4C8C-976B-3C377BEC91E8}" destId="{A952E329-0CB3-408A-B846-921F877953D1}" srcOrd="4" destOrd="0" presId="urn:microsoft.com/office/officeart/2018/2/layout/IconVerticalSolidList"/>
    <dgm:cxn modelId="{14E30DCB-C3B6-4662-BED0-633A626072EE}" type="presParOf" srcId="{A952E329-0CB3-408A-B846-921F877953D1}" destId="{7D4B345E-3FC3-4C72-9025-35263C47A533}" srcOrd="0" destOrd="0" presId="urn:microsoft.com/office/officeart/2018/2/layout/IconVerticalSolidList"/>
    <dgm:cxn modelId="{91C7978D-41D3-406D-8914-F03F08FF4897}" type="presParOf" srcId="{A952E329-0CB3-408A-B846-921F877953D1}" destId="{A23614ED-08F1-4B73-BFD5-903DCE4E0BB1}" srcOrd="1" destOrd="0" presId="urn:microsoft.com/office/officeart/2018/2/layout/IconVerticalSolidList"/>
    <dgm:cxn modelId="{B8B8FB31-4492-4038-B5CE-958DC9658DD6}" type="presParOf" srcId="{A952E329-0CB3-408A-B846-921F877953D1}" destId="{B847B97A-7AE8-429C-9C21-A31351DDA753}" srcOrd="2" destOrd="0" presId="urn:microsoft.com/office/officeart/2018/2/layout/IconVerticalSolidList"/>
    <dgm:cxn modelId="{5840EE74-5679-46B5-96CB-023914C193A3}" type="presParOf" srcId="{A952E329-0CB3-408A-B846-921F877953D1}" destId="{C65FBA0A-A99C-4A81-BE04-1CE1E44256C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59D3D-1264-4825-8659-C287FEECF24F}">
      <dsp:nvSpPr>
        <dsp:cNvPr id="0" name=""/>
        <dsp:cNvSpPr/>
      </dsp:nvSpPr>
      <dsp:spPr>
        <a:xfrm>
          <a:off x="0" y="282294"/>
          <a:ext cx="10515600" cy="1981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This network is the critical stations that will be financially supported by the MHEWS Asset Management Operational Fund, supplementing national and international (i.e SOFF) funding to ensure sustainable maintenance and operations of these assets. </a:t>
          </a:r>
        </a:p>
        <a:p>
          <a:pPr marL="171450" lvl="1" indent="-171450" algn="l" defTabSz="755650">
            <a:lnSpc>
              <a:spcPct val="90000"/>
            </a:lnSpc>
            <a:spcBef>
              <a:spcPct val="0"/>
            </a:spcBef>
            <a:spcAft>
              <a:spcPct val="15000"/>
            </a:spcAft>
            <a:buChar char="•"/>
          </a:pPr>
          <a:r>
            <a:rPr lang="en-US" sz="1700" kern="1200"/>
            <a:t>A stocktake of existing observation assets across the Pacific has been developed.  </a:t>
          </a:r>
        </a:p>
        <a:p>
          <a:pPr marL="171450" lvl="1" indent="-171450" algn="l" defTabSz="755650">
            <a:lnSpc>
              <a:spcPct val="90000"/>
            </a:lnSpc>
            <a:spcBef>
              <a:spcPct val="0"/>
            </a:spcBef>
            <a:spcAft>
              <a:spcPct val="15000"/>
            </a:spcAft>
            <a:buChar char="•"/>
          </a:pPr>
          <a:r>
            <a:rPr lang="en-US" sz="1700" kern="1200"/>
            <a:t>Determining which assets will be part of the PRO network will carried out as part the National Asset Plans development </a:t>
          </a:r>
        </a:p>
      </dsp:txBody>
      <dsp:txXfrm>
        <a:off x="0" y="282294"/>
        <a:ext cx="10515600" cy="1981350"/>
      </dsp:txXfrm>
    </dsp:sp>
    <dsp:sp modelId="{2AC87F57-20E6-411B-9289-7C0FE77FD27E}">
      <dsp:nvSpPr>
        <dsp:cNvPr id="0" name=""/>
        <dsp:cNvSpPr/>
      </dsp:nvSpPr>
      <dsp:spPr>
        <a:xfrm>
          <a:off x="525780" y="31374"/>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b="1" kern="1200"/>
            <a:t>Pacific Regional Observation (PRO) Network (In Progress)</a:t>
          </a:r>
          <a:endParaRPr lang="en-US" sz="1700" kern="1200"/>
        </a:p>
      </dsp:txBody>
      <dsp:txXfrm>
        <a:off x="550278" y="55872"/>
        <a:ext cx="7311924" cy="452844"/>
      </dsp:txXfrm>
    </dsp:sp>
    <dsp:sp modelId="{9E1F5CE5-1290-4091-8538-91BAD4A32FFB}">
      <dsp:nvSpPr>
        <dsp:cNvPr id="0" name=""/>
        <dsp:cNvSpPr/>
      </dsp:nvSpPr>
      <dsp:spPr>
        <a:xfrm>
          <a:off x="0" y="2606364"/>
          <a:ext cx="10515600" cy="171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Once the PRO network is identified with each country, this will be captured in the Regional Asset Plan and lifecycle cost model.  </a:t>
          </a:r>
        </a:p>
        <a:p>
          <a:pPr marL="171450" lvl="1" indent="-171450" algn="l" defTabSz="755650">
            <a:lnSpc>
              <a:spcPct val="90000"/>
            </a:lnSpc>
            <a:spcBef>
              <a:spcPct val="0"/>
            </a:spcBef>
            <a:spcAft>
              <a:spcPct val="15000"/>
            </a:spcAft>
            <a:buChar char="•"/>
          </a:pPr>
          <a:r>
            <a:rPr lang="en-US" sz="1700" kern="1200"/>
            <a:t>A specialist consultant will be engaged to ensure the plan is robust and can support the business case and spending allocations of the MHEWS Asset Management Operational Fund.  </a:t>
          </a:r>
        </a:p>
      </dsp:txBody>
      <dsp:txXfrm>
        <a:off x="0" y="2606364"/>
        <a:ext cx="10515600" cy="1713600"/>
      </dsp:txXfrm>
    </dsp:sp>
    <dsp:sp modelId="{D96BE2CD-36E3-424A-8FD1-7AB71B3C68AA}">
      <dsp:nvSpPr>
        <dsp:cNvPr id="0" name=""/>
        <dsp:cNvSpPr/>
      </dsp:nvSpPr>
      <dsp:spPr>
        <a:xfrm>
          <a:off x="525780" y="2355444"/>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b="1" kern="1200"/>
            <a:t>Regional Asset Management Plan (Not commenced)</a:t>
          </a:r>
          <a:endParaRPr lang="en-US" sz="1700" kern="1200"/>
        </a:p>
      </dsp:txBody>
      <dsp:txXfrm>
        <a:off x="550278" y="2379942"/>
        <a:ext cx="731192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C3A9E-26E6-478C-BC1A-5E3C4478218F}">
      <dsp:nvSpPr>
        <dsp:cNvPr id="0" name=""/>
        <dsp:cNvSpPr/>
      </dsp:nvSpPr>
      <dsp:spPr>
        <a:xfrm>
          <a:off x="582645"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Multi organization access</a:t>
          </a:r>
        </a:p>
      </dsp:txBody>
      <dsp:txXfrm>
        <a:off x="582645" y="1178"/>
        <a:ext cx="2174490" cy="1304694"/>
      </dsp:txXfrm>
    </dsp:sp>
    <dsp:sp modelId="{675274DC-91F0-455A-8ACF-E3F6FC519FFD}">
      <dsp:nvSpPr>
        <dsp:cNvPr id="0" name=""/>
        <dsp:cNvSpPr/>
      </dsp:nvSpPr>
      <dsp:spPr>
        <a:xfrm>
          <a:off x="297458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Option for cloud or on-premise hosting</a:t>
          </a:r>
        </a:p>
      </dsp:txBody>
      <dsp:txXfrm>
        <a:off x="2974584" y="1178"/>
        <a:ext cx="2174490" cy="1304694"/>
      </dsp:txXfrm>
    </dsp:sp>
    <dsp:sp modelId="{7135978A-0776-4850-84B4-F04F62192F3A}">
      <dsp:nvSpPr>
        <dsp:cNvPr id="0" name=""/>
        <dsp:cNvSpPr/>
      </dsp:nvSpPr>
      <dsp:spPr>
        <a:xfrm>
          <a:off x="536652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Inventor management</a:t>
          </a:r>
        </a:p>
      </dsp:txBody>
      <dsp:txXfrm>
        <a:off x="5366524" y="1178"/>
        <a:ext cx="2174490" cy="1304694"/>
      </dsp:txXfrm>
    </dsp:sp>
    <dsp:sp modelId="{6C906075-D036-4361-BB3D-117716E3CB6A}">
      <dsp:nvSpPr>
        <dsp:cNvPr id="0" name=""/>
        <dsp:cNvSpPr/>
      </dsp:nvSpPr>
      <dsp:spPr>
        <a:xfrm>
          <a:off x="775846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Cost tracking and forecasting</a:t>
          </a:r>
        </a:p>
      </dsp:txBody>
      <dsp:txXfrm>
        <a:off x="7758464" y="1178"/>
        <a:ext cx="2174490" cy="1304694"/>
      </dsp:txXfrm>
    </dsp:sp>
    <dsp:sp modelId="{40A89DEC-C141-4D05-8178-88C738373890}">
      <dsp:nvSpPr>
        <dsp:cNvPr id="0" name=""/>
        <dsp:cNvSpPr/>
      </dsp:nvSpPr>
      <dsp:spPr>
        <a:xfrm>
          <a:off x="582645"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Maintenance work management</a:t>
          </a:r>
        </a:p>
      </dsp:txBody>
      <dsp:txXfrm>
        <a:off x="582645" y="1523321"/>
        <a:ext cx="2174490" cy="1304694"/>
      </dsp:txXfrm>
    </dsp:sp>
    <dsp:sp modelId="{92EE6A9C-DE3C-47FC-91F1-758B0A46194F}">
      <dsp:nvSpPr>
        <dsp:cNvPr id="0" name=""/>
        <dsp:cNvSpPr/>
      </dsp:nvSpPr>
      <dsp:spPr>
        <a:xfrm>
          <a:off x="297458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Condition and performance monitoring</a:t>
          </a:r>
        </a:p>
      </dsp:txBody>
      <dsp:txXfrm>
        <a:off x="2974584" y="1523321"/>
        <a:ext cx="2174490" cy="1304694"/>
      </dsp:txXfrm>
    </dsp:sp>
    <dsp:sp modelId="{4E79B8F6-A3D5-4703-A554-B6CE0EF4CAFB}">
      <dsp:nvSpPr>
        <dsp:cNvPr id="0" name=""/>
        <dsp:cNvSpPr/>
      </dsp:nvSpPr>
      <dsp:spPr>
        <a:xfrm>
          <a:off x="536652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Asset records and performance assessment</a:t>
          </a:r>
        </a:p>
      </dsp:txBody>
      <dsp:txXfrm>
        <a:off x="5366524" y="1523321"/>
        <a:ext cx="2174490" cy="1304694"/>
      </dsp:txXfrm>
    </dsp:sp>
    <dsp:sp modelId="{6FE3F26B-1CD5-4DDE-BA50-8299E8F195A9}">
      <dsp:nvSpPr>
        <dsp:cNvPr id="0" name=""/>
        <dsp:cNvSpPr/>
      </dsp:nvSpPr>
      <dsp:spPr>
        <a:xfrm>
          <a:off x="775846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IoT integration options</a:t>
          </a:r>
        </a:p>
      </dsp:txBody>
      <dsp:txXfrm>
        <a:off x="7758464" y="1523321"/>
        <a:ext cx="2174490" cy="1304694"/>
      </dsp:txXfrm>
    </dsp:sp>
    <dsp:sp modelId="{ED43DEB6-F359-490A-816E-3EB56EA84256}">
      <dsp:nvSpPr>
        <dsp:cNvPr id="0" name=""/>
        <dsp:cNvSpPr/>
      </dsp:nvSpPr>
      <dsp:spPr>
        <a:xfrm>
          <a:off x="1778615" y="3045465"/>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Reporting and dashboards</a:t>
          </a:r>
        </a:p>
      </dsp:txBody>
      <dsp:txXfrm>
        <a:off x="1778615" y="3045465"/>
        <a:ext cx="2174490" cy="1304694"/>
      </dsp:txXfrm>
    </dsp:sp>
    <dsp:sp modelId="{F9ACE437-093E-4148-8A48-FF68845E60BA}">
      <dsp:nvSpPr>
        <dsp:cNvPr id="0" name=""/>
        <dsp:cNvSpPr/>
      </dsp:nvSpPr>
      <dsp:spPr>
        <a:xfrm>
          <a:off x="4170554" y="3045465"/>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Data export and APIs, </a:t>
          </a:r>
        </a:p>
      </dsp:txBody>
      <dsp:txXfrm>
        <a:off x="4170554" y="3045465"/>
        <a:ext cx="2174490" cy="1304694"/>
      </dsp:txXfrm>
    </dsp:sp>
    <dsp:sp modelId="{C1CBDB46-665E-4691-BBEC-34C8109B38DB}">
      <dsp:nvSpPr>
        <dsp:cNvPr id="0" name=""/>
        <dsp:cNvSpPr/>
      </dsp:nvSpPr>
      <dsp:spPr>
        <a:xfrm>
          <a:off x="6562494" y="3045465"/>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Backup and disaster recovery</a:t>
          </a:r>
        </a:p>
      </dsp:txBody>
      <dsp:txXfrm>
        <a:off x="6562494" y="3045465"/>
        <a:ext cx="2174490" cy="1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ECCBD-DDD3-496C-B92D-4B1D784313E1}">
      <dsp:nvSpPr>
        <dsp:cNvPr id="0" name=""/>
        <dsp:cNvSpPr/>
      </dsp:nvSpPr>
      <dsp:spPr>
        <a:xfrm>
          <a:off x="0" y="1847"/>
          <a:ext cx="470490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3AEAA-212C-44E8-8AA4-F3BF1CD3271D}">
      <dsp:nvSpPr>
        <dsp:cNvPr id="0" name=""/>
        <dsp:cNvSpPr/>
      </dsp:nvSpPr>
      <dsp:spPr>
        <a:xfrm>
          <a:off x="0" y="1847"/>
          <a:ext cx="4704907" cy="126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dirty="0"/>
            <a:t>Investment Facility &amp; MHEWS Aset Management Operations Fund (in progress)</a:t>
          </a:r>
          <a:endParaRPr lang="en-US" sz="2400" kern="1200" dirty="0"/>
        </a:p>
      </dsp:txBody>
      <dsp:txXfrm>
        <a:off x="0" y="1847"/>
        <a:ext cx="4704907" cy="1260313"/>
      </dsp:txXfrm>
    </dsp:sp>
    <dsp:sp modelId="{F37B84DC-A862-4333-AA44-ECEB38EDAAC5}">
      <dsp:nvSpPr>
        <dsp:cNvPr id="0" name=""/>
        <dsp:cNvSpPr/>
      </dsp:nvSpPr>
      <dsp:spPr>
        <a:xfrm>
          <a:off x="0" y="1262161"/>
          <a:ext cx="470490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B132E-CFD2-4CA1-AB3C-05837A02D9DA}">
      <dsp:nvSpPr>
        <dsp:cNvPr id="0" name=""/>
        <dsp:cNvSpPr/>
      </dsp:nvSpPr>
      <dsp:spPr>
        <a:xfrm>
          <a:off x="0" y="1262161"/>
          <a:ext cx="4704907" cy="126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a:t>Industry Partnership (in progress)</a:t>
          </a:r>
          <a:endParaRPr lang="en-US" sz="2400" kern="1200"/>
        </a:p>
      </dsp:txBody>
      <dsp:txXfrm>
        <a:off x="0" y="1262161"/>
        <a:ext cx="4704907" cy="1260313"/>
      </dsp:txXfrm>
    </dsp:sp>
    <dsp:sp modelId="{62AFE66B-AEDF-4476-BE1D-75EC4C247C5B}">
      <dsp:nvSpPr>
        <dsp:cNvPr id="0" name=""/>
        <dsp:cNvSpPr/>
      </dsp:nvSpPr>
      <dsp:spPr>
        <a:xfrm>
          <a:off x="0" y="2522475"/>
          <a:ext cx="470490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B46E3-D995-40F5-B700-A5458AD1F882}">
      <dsp:nvSpPr>
        <dsp:cNvPr id="0" name=""/>
        <dsp:cNvSpPr/>
      </dsp:nvSpPr>
      <dsp:spPr>
        <a:xfrm>
          <a:off x="0" y="2522475"/>
          <a:ext cx="4704907" cy="126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a:t>Business case (yet to commence)</a:t>
          </a:r>
          <a:endParaRPr lang="en-US" sz="2400" kern="1200"/>
        </a:p>
      </dsp:txBody>
      <dsp:txXfrm>
        <a:off x="0" y="2522475"/>
        <a:ext cx="4704907" cy="1260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456F5-5384-47EE-BFF5-60AA8A8BE883}">
      <dsp:nvSpPr>
        <dsp:cNvPr id="0" name=""/>
        <dsp:cNvSpPr/>
      </dsp:nvSpPr>
      <dsp:spPr>
        <a:xfrm>
          <a:off x="0" y="2655"/>
          <a:ext cx="10515600" cy="12040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C7004-519A-4175-8B1F-18C2F88033BF}">
      <dsp:nvSpPr>
        <dsp:cNvPr id="0" name=""/>
        <dsp:cNvSpPr/>
      </dsp:nvSpPr>
      <dsp:spPr>
        <a:xfrm>
          <a:off x="364238" y="273576"/>
          <a:ext cx="662899" cy="6622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1B9F10-076C-4B1C-8BE8-248ED2FB33E7}">
      <dsp:nvSpPr>
        <dsp:cNvPr id="0" name=""/>
        <dsp:cNvSpPr/>
      </dsp:nvSpPr>
      <dsp:spPr>
        <a:xfrm>
          <a:off x="1391376" y="2655"/>
          <a:ext cx="9102796"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622300">
            <a:lnSpc>
              <a:spcPct val="90000"/>
            </a:lnSpc>
            <a:spcBef>
              <a:spcPct val="0"/>
            </a:spcBef>
            <a:spcAft>
              <a:spcPct val="35000"/>
            </a:spcAft>
            <a:buNone/>
          </a:pPr>
          <a:r>
            <a:rPr lang="en-US" sz="1400" b="1" kern="1200" dirty="0"/>
            <a:t>WRP Dec. 9.6.1</a:t>
          </a:r>
          <a:r>
            <a:rPr lang="en-US" sz="1400" kern="1200" dirty="0"/>
            <a:t> – </a:t>
          </a:r>
          <a:r>
            <a:rPr lang="en-US" sz="1400" b="1" u="sng" kern="1200" dirty="0"/>
            <a:t>Endorse</a:t>
          </a:r>
          <a:r>
            <a:rPr lang="en-US" sz="1400" kern="1200" dirty="0"/>
            <a:t> the continued development for PMC approval</a:t>
          </a:r>
        </a:p>
        <a:p>
          <a:pPr marL="0" lvl="0" indent="0" algn="l" defTabSz="622300">
            <a:lnSpc>
              <a:spcPct val="90000"/>
            </a:lnSpc>
            <a:spcBef>
              <a:spcPct val="0"/>
            </a:spcBef>
            <a:spcAft>
              <a:spcPct val="35000"/>
            </a:spcAft>
            <a:buNone/>
          </a:pPr>
          <a:r>
            <a:rPr lang="en-US" sz="1400" kern="1200" dirty="0"/>
            <a:t>- a Pacific Meteorological Asset Policy and </a:t>
          </a:r>
        </a:p>
        <a:p>
          <a:pPr marL="0" lvl="0" indent="0" algn="l" defTabSz="622300">
            <a:lnSpc>
              <a:spcPct val="90000"/>
            </a:lnSpc>
            <a:spcBef>
              <a:spcPct val="0"/>
            </a:spcBef>
            <a:spcAft>
              <a:spcPct val="35000"/>
            </a:spcAft>
            <a:buNone/>
          </a:pPr>
          <a:r>
            <a:rPr lang="en-US" sz="1400" kern="1200" dirty="0"/>
            <a:t>- a Meteorological Data Framework and </a:t>
          </a:r>
        </a:p>
        <a:p>
          <a:pPr marL="0" lvl="0" indent="0" algn="l" defTabSz="622300">
            <a:lnSpc>
              <a:spcPct val="90000"/>
            </a:lnSpc>
            <a:spcBef>
              <a:spcPct val="0"/>
            </a:spcBef>
            <a:spcAft>
              <a:spcPct val="35000"/>
            </a:spcAft>
            <a:buNone/>
          </a:pPr>
          <a:r>
            <a:rPr lang="en-US" sz="1400" kern="1200" dirty="0"/>
            <a:t>- MHEWS Asset Operations and Investment Facility Concept </a:t>
          </a:r>
        </a:p>
      </dsp:txBody>
      <dsp:txXfrm>
        <a:off x="1391376" y="2655"/>
        <a:ext cx="9102796" cy="1241722"/>
      </dsp:txXfrm>
    </dsp:sp>
    <dsp:sp modelId="{564CF97B-4683-4942-BEDE-1F0CC7532EBB}">
      <dsp:nvSpPr>
        <dsp:cNvPr id="0" name=""/>
        <dsp:cNvSpPr/>
      </dsp:nvSpPr>
      <dsp:spPr>
        <a:xfrm>
          <a:off x="0" y="1554807"/>
          <a:ext cx="10515600" cy="12040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1A1AC-3D90-465B-8A8A-99270703C642}">
      <dsp:nvSpPr>
        <dsp:cNvPr id="0" name=""/>
        <dsp:cNvSpPr/>
      </dsp:nvSpPr>
      <dsp:spPr>
        <a:xfrm>
          <a:off x="364238" y="1825729"/>
          <a:ext cx="662899" cy="6622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F2E40-0FFA-41C4-A0E0-0391BE3E6C3B}">
      <dsp:nvSpPr>
        <dsp:cNvPr id="0" name=""/>
        <dsp:cNvSpPr/>
      </dsp:nvSpPr>
      <dsp:spPr>
        <a:xfrm>
          <a:off x="1391376" y="1554807"/>
          <a:ext cx="9102796"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622300">
            <a:lnSpc>
              <a:spcPct val="90000"/>
            </a:lnSpc>
            <a:spcBef>
              <a:spcPct val="0"/>
            </a:spcBef>
            <a:spcAft>
              <a:spcPct val="35000"/>
            </a:spcAft>
            <a:buNone/>
          </a:pPr>
          <a:r>
            <a:rPr lang="en-US" sz="1400" b="1" kern="1200" dirty="0"/>
            <a:t>WRP Dec. 9.6.2</a:t>
          </a:r>
          <a:r>
            <a:rPr lang="en-US" sz="1400" kern="1200" dirty="0"/>
            <a:t> – </a:t>
          </a:r>
          <a:r>
            <a:rPr lang="en-US" sz="1400" b="1" u="sng" kern="1200" dirty="0"/>
            <a:t>Approve</a:t>
          </a:r>
          <a:r>
            <a:rPr lang="en-US" sz="1400" kern="1200" dirty="0"/>
            <a:t> the Pacific Regional Observation Strategy, Radar Strategy, Guidance Document for </a:t>
          </a:r>
          <a:r>
            <a:rPr lang="en-US" sz="1400" kern="1200" dirty="0" err="1"/>
            <a:t>Standardisation</a:t>
          </a:r>
          <a:r>
            <a:rPr lang="en-US" sz="1400" kern="1200" dirty="0"/>
            <a:t>, </a:t>
          </a:r>
          <a:r>
            <a:rPr lang="en-US" sz="1400" kern="1200" dirty="0" err="1"/>
            <a:t>Optimisation</a:t>
          </a:r>
          <a:r>
            <a:rPr lang="en-US" sz="1400" kern="1200" dirty="0"/>
            <a:t> and Maintenance, and Procurement Guidelines and preliminary Pacific ICT Architecture Design. </a:t>
          </a:r>
        </a:p>
      </dsp:txBody>
      <dsp:txXfrm>
        <a:off x="1391376" y="1554807"/>
        <a:ext cx="9102796" cy="1241722"/>
      </dsp:txXfrm>
    </dsp:sp>
    <dsp:sp modelId="{7D4B345E-3FC3-4C72-9025-35263C47A533}">
      <dsp:nvSpPr>
        <dsp:cNvPr id="0" name=""/>
        <dsp:cNvSpPr/>
      </dsp:nvSpPr>
      <dsp:spPr>
        <a:xfrm>
          <a:off x="0" y="3106960"/>
          <a:ext cx="10515600" cy="12040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614ED-08F1-4B73-BFD5-903DCE4E0BB1}">
      <dsp:nvSpPr>
        <dsp:cNvPr id="0" name=""/>
        <dsp:cNvSpPr/>
      </dsp:nvSpPr>
      <dsp:spPr>
        <a:xfrm>
          <a:off x="364238" y="3377881"/>
          <a:ext cx="662899" cy="6622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5FBA0A-A99C-4A81-BE04-1CE1E44256C5}">
      <dsp:nvSpPr>
        <dsp:cNvPr id="0" name=""/>
        <dsp:cNvSpPr/>
      </dsp:nvSpPr>
      <dsp:spPr>
        <a:xfrm>
          <a:off x="1391376" y="3106960"/>
          <a:ext cx="9102796"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622300">
            <a:lnSpc>
              <a:spcPct val="90000"/>
            </a:lnSpc>
            <a:spcBef>
              <a:spcPct val="0"/>
            </a:spcBef>
            <a:spcAft>
              <a:spcPct val="35000"/>
            </a:spcAft>
            <a:buNone/>
          </a:pPr>
          <a:r>
            <a:rPr lang="en-US" sz="1400" b="1" kern="1200" dirty="0"/>
            <a:t>WRP Dec. 9.6.3</a:t>
          </a:r>
          <a:r>
            <a:rPr lang="en-US" sz="1400" kern="1200" dirty="0"/>
            <a:t> – </a:t>
          </a:r>
          <a:r>
            <a:rPr lang="en-US" sz="1400" b="1" u="sng" kern="1200" dirty="0"/>
            <a:t>Endorse</a:t>
          </a:r>
          <a:r>
            <a:rPr lang="en-US" sz="1400" kern="1200" dirty="0"/>
            <a:t> the development of National Asset Management Plans for each country in 2026 and 2027, which will define the Pacific Regional Observation (PRO) Network of critical infrastructure that will be financially supported by the MHEWS Asset Management Operational Fund, supplementing national funding. </a:t>
          </a:r>
        </a:p>
      </dsp:txBody>
      <dsp:txXfrm>
        <a:off x="1391376" y="3106960"/>
        <a:ext cx="9102796" cy="1241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6B3CD-3BD1-44D6-8E1C-62F8CFD694BC}" type="datetimeFigureOut">
              <a:rPr lang="en-AU" smtClean="0"/>
              <a:t>29/05/2026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6EC66-B8D2-4C2F-A098-FBBAAACFD004}" type="slidenum">
              <a:rPr lang="en-AU" smtClean="0"/>
              <a:t>‹#›</a:t>
            </a:fld>
            <a:endParaRPr lang="en-AU"/>
          </a:p>
        </p:txBody>
      </p:sp>
    </p:spTree>
    <p:extLst>
      <p:ext uri="{BB962C8B-B14F-4D97-AF65-F5344CB8AC3E}">
        <p14:creationId xmlns:p14="http://schemas.microsoft.com/office/powerpoint/2010/main" val="316914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86EC66-B8D2-4C2F-A098-FBBAAACFD004}" type="slidenum">
              <a:rPr lang="en-AU" smtClean="0"/>
              <a:t>2</a:t>
            </a:fld>
            <a:endParaRPr lang="en-AU"/>
          </a:p>
        </p:txBody>
      </p:sp>
    </p:spTree>
    <p:extLst>
      <p:ext uri="{BB962C8B-B14F-4D97-AF65-F5344CB8AC3E}">
        <p14:creationId xmlns:p14="http://schemas.microsoft.com/office/powerpoint/2010/main" val="114829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 The Asset Policy identifies the strategies required at a regional level, to guide improvement in the Pacific context. As there are unique challenges to each asset type, different strategies are required.</a:t>
            </a:r>
          </a:p>
          <a:p>
            <a:r>
              <a:rPr lang="en-US" sz="1200" b="0" i="0" kern="1200" dirty="0">
                <a:solidFill>
                  <a:schemeClr val="tx1"/>
                </a:solidFill>
                <a:effectLst/>
                <a:latin typeface="+mn-lt"/>
                <a:ea typeface="+mn-ea"/>
                <a:cs typeface="+mn-cs"/>
              </a:rPr>
              <a:t>o Several strategies are tabled to this SC for Approval, having already been endorsed by PICI Panel (Annex 4-5)</a:t>
            </a:r>
          </a:p>
          <a:p>
            <a:r>
              <a:rPr lang="en-US" sz="1200" b="0" i="0" kern="1200" dirty="0">
                <a:solidFill>
                  <a:schemeClr val="tx1"/>
                </a:solidFill>
                <a:effectLst/>
                <a:latin typeface="+mn-lt"/>
                <a:ea typeface="+mn-ea"/>
                <a:cs typeface="+mn-cs"/>
              </a:rPr>
              <a:t>o These will be also tabled to PMC for approval.</a:t>
            </a:r>
          </a:p>
        </p:txBody>
      </p:sp>
      <p:sp>
        <p:nvSpPr>
          <p:cNvPr id="4" name="Slide Number Placeholder 3"/>
          <p:cNvSpPr>
            <a:spLocks noGrp="1"/>
          </p:cNvSpPr>
          <p:nvPr>
            <p:ph type="sldNum" sz="quarter" idx="5"/>
          </p:nvPr>
        </p:nvSpPr>
        <p:spPr/>
        <p:txBody>
          <a:bodyPr/>
          <a:lstStyle/>
          <a:p>
            <a:fld id="{5286EC66-B8D2-4C2F-A098-FBBAAACFD004}" type="slidenum">
              <a:rPr lang="en-AU" smtClean="0"/>
              <a:t>4</a:t>
            </a:fld>
            <a:endParaRPr lang="en-AU"/>
          </a:p>
        </p:txBody>
      </p:sp>
    </p:spTree>
    <p:extLst>
      <p:ext uri="{BB962C8B-B14F-4D97-AF65-F5344CB8AC3E}">
        <p14:creationId xmlns:p14="http://schemas.microsoft.com/office/powerpoint/2010/main" val="225447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86EC66-B8D2-4C2F-A098-FBBAAACFD004}" type="slidenum">
              <a:rPr lang="en-AU" smtClean="0"/>
              <a:t>16</a:t>
            </a:fld>
            <a:endParaRPr lang="en-AU"/>
          </a:p>
        </p:txBody>
      </p:sp>
    </p:spTree>
    <p:extLst>
      <p:ext uri="{BB962C8B-B14F-4D97-AF65-F5344CB8AC3E}">
        <p14:creationId xmlns:p14="http://schemas.microsoft.com/office/powerpoint/2010/main" val="595470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white background with red and green text">
            <a:extLst>
              <a:ext uri="{FF2B5EF4-FFF2-40B4-BE49-F238E27FC236}">
                <a16:creationId xmlns:a16="http://schemas.microsoft.com/office/drawing/2014/main" id="{A2E00DF2-D36E-B3DC-2D70-458A7EBCD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1EC0CB-28B0-302B-13B6-243264BF97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82A87CA-848D-315B-3BF0-C0F2D970C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4FF5373-8A48-3983-4D49-CDAA0BD662C6}"/>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5" name="Footer Placeholder 4">
            <a:extLst>
              <a:ext uri="{FF2B5EF4-FFF2-40B4-BE49-F238E27FC236}">
                <a16:creationId xmlns:a16="http://schemas.microsoft.com/office/drawing/2014/main" id="{A248F62B-7E7E-6F43-B746-2A98BF03D0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216FEB-90A8-BE5B-4CA0-0663A2FFA1B4}"/>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20244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3F59-229E-4C5B-400F-56E0F713EF4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17D42BF-0AAF-5F87-6425-74B14F5572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19F058-FCF7-7F42-574A-49F20C4B2D9E}"/>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5" name="Footer Placeholder 4">
            <a:extLst>
              <a:ext uri="{FF2B5EF4-FFF2-40B4-BE49-F238E27FC236}">
                <a16:creationId xmlns:a16="http://schemas.microsoft.com/office/drawing/2014/main" id="{CF77BAFE-0951-4FCD-DD73-D86750BA9A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05F14A-E851-E013-FAB9-8F4DF3946421}"/>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66796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0289A-3AC3-1A38-C266-074B994992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22AD602-C91B-ED3A-8F17-92B7BD09FD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FE5987-E28D-1C96-5225-125B4ECB581A}"/>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5" name="Footer Placeholder 4">
            <a:extLst>
              <a:ext uri="{FF2B5EF4-FFF2-40B4-BE49-F238E27FC236}">
                <a16:creationId xmlns:a16="http://schemas.microsoft.com/office/drawing/2014/main" id="{22A1B270-7A67-4A2E-5194-903B174AB4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2CD8FD-C458-5B2C-263F-EB2BD6117150}"/>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124683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806A-F5C5-188B-D9BF-90743A1A544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5A4EDF6-733E-2C3C-62A7-49B061913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55CA80-A9D3-A609-5410-B7922748B7F4}"/>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5" name="Footer Placeholder 4">
            <a:extLst>
              <a:ext uri="{FF2B5EF4-FFF2-40B4-BE49-F238E27FC236}">
                <a16:creationId xmlns:a16="http://schemas.microsoft.com/office/drawing/2014/main" id="{47F81CAC-D9C1-5C4F-8EDC-DBA3F47FED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F1E88C-6BF3-1758-8396-03881D75DBD4}"/>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312318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white background with red and green text">
            <a:extLst>
              <a:ext uri="{FF2B5EF4-FFF2-40B4-BE49-F238E27FC236}">
                <a16:creationId xmlns:a16="http://schemas.microsoft.com/office/drawing/2014/main" id="{6CC1CA2F-EB47-DF88-FEF2-A92D73396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DC458C-7C31-BD68-3542-023F1D3E1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E4726D5-7C0A-9A86-2E0E-768B08C1B7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59A5B1-269C-2EFE-BD53-B0BEEB400FB7}"/>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5" name="Footer Placeholder 4">
            <a:extLst>
              <a:ext uri="{FF2B5EF4-FFF2-40B4-BE49-F238E27FC236}">
                <a16:creationId xmlns:a16="http://schemas.microsoft.com/office/drawing/2014/main" id="{A5077302-E0A7-8DA5-F76E-CC145BED3C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3B79DC-7F45-89B0-555A-661A77F43243}"/>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189929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F30E-BAE9-86B7-4FCD-8F224300F55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7DC2CE5-1F5D-0632-0D38-BADA406D6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59F4C4C-F16B-2301-9AE6-9DB9E0D7C5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B7F4233-9CE8-C567-5C43-6291E98E7330}"/>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6" name="Footer Placeholder 5">
            <a:extLst>
              <a:ext uri="{FF2B5EF4-FFF2-40B4-BE49-F238E27FC236}">
                <a16:creationId xmlns:a16="http://schemas.microsoft.com/office/drawing/2014/main" id="{80CD00FF-1648-5309-C09F-333AD79A380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298B61-9721-2AC1-1AA8-8E62ABFB0C3E}"/>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265374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A12E-5C36-FB41-E83C-C8F65BE9166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ACA78DE-02D5-1B2F-563B-B17A3424A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7279F0-2D0D-8EFA-41B0-073FDAFF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E4B4E4C-8A3B-E269-D53B-81C4D34FD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94563-5007-621C-09FF-3A0B670076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03EC832-04DC-61D1-EF19-9EB9E8D785CA}"/>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8" name="Footer Placeholder 7">
            <a:extLst>
              <a:ext uri="{FF2B5EF4-FFF2-40B4-BE49-F238E27FC236}">
                <a16:creationId xmlns:a16="http://schemas.microsoft.com/office/drawing/2014/main" id="{DB0A35D9-4BDF-9ED8-AF68-8CE3CE58FC7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140C924-A935-EF0F-5B46-2FF7BE7E4C55}"/>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241025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D9A3-5678-D612-C019-79214366CEC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2C66072-39BB-597C-1015-DCD668942B03}"/>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4" name="Footer Placeholder 3">
            <a:extLst>
              <a:ext uri="{FF2B5EF4-FFF2-40B4-BE49-F238E27FC236}">
                <a16:creationId xmlns:a16="http://schemas.microsoft.com/office/drawing/2014/main" id="{A41C3B78-2D53-92D6-39AD-67FE9E916A0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CA4C6D6-B1BB-D03F-F3B9-FBF1DFB62282}"/>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44306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31E912-CB80-CBD3-A759-2BB87B35F059}"/>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3" name="Footer Placeholder 2">
            <a:extLst>
              <a:ext uri="{FF2B5EF4-FFF2-40B4-BE49-F238E27FC236}">
                <a16:creationId xmlns:a16="http://schemas.microsoft.com/office/drawing/2014/main" id="{61998EAB-9E36-7761-F03F-C437CB98496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EF92E00-0F3F-A43C-5B97-9B815D301C1E}"/>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139849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711F-9F07-4581-FA2D-0F5C44CA8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960D090-A14F-AA64-5BA2-BB9A3DDE6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980B892-B382-6035-4182-704CC7D70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FB410-0B94-56D3-8F29-31648C0D0722}"/>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6" name="Footer Placeholder 5">
            <a:extLst>
              <a:ext uri="{FF2B5EF4-FFF2-40B4-BE49-F238E27FC236}">
                <a16:creationId xmlns:a16="http://schemas.microsoft.com/office/drawing/2014/main" id="{056DA4D1-651E-44D5-80A9-139682FCE8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77B647-2FA5-814D-F58C-05B5EEF5936C}"/>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248766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2D02-2A1B-482B-B8E5-1A0710FD1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9D7B928-4E6B-28F3-6E1D-BF499BB8C9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AEA00D1-238C-157F-02F8-163CE7685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4CBE4-A265-EDB3-05A0-09B77B2B531F}"/>
              </a:ext>
            </a:extLst>
          </p:cNvPr>
          <p:cNvSpPr>
            <a:spLocks noGrp="1"/>
          </p:cNvSpPr>
          <p:nvPr>
            <p:ph type="dt" sz="half" idx="10"/>
          </p:nvPr>
        </p:nvSpPr>
        <p:spPr/>
        <p:txBody>
          <a:bodyPr/>
          <a:lstStyle/>
          <a:p>
            <a:fld id="{EBF404EC-6BA0-41C1-B79D-0DB61C7CB3CF}" type="datetimeFigureOut">
              <a:rPr lang="en-AU" smtClean="0"/>
              <a:t>29/05/2026</a:t>
            </a:fld>
            <a:endParaRPr lang="en-AU"/>
          </a:p>
        </p:txBody>
      </p:sp>
      <p:sp>
        <p:nvSpPr>
          <p:cNvPr id="6" name="Footer Placeholder 5">
            <a:extLst>
              <a:ext uri="{FF2B5EF4-FFF2-40B4-BE49-F238E27FC236}">
                <a16:creationId xmlns:a16="http://schemas.microsoft.com/office/drawing/2014/main" id="{9801E11A-28A5-0F90-91F8-95A13A64D83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09DC07B-2ABC-0FE7-1ABE-CBD37521C267}"/>
              </a:ext>
            </a:extLst>
          </p:cNvPr>
          <p:cNvSpPr>
            <a:spLocks noGrp="1"/>
          </p:cNvSpPr>
          <p:nvPr>
            <p:ph type="sldNum" sz="quarter" idx="12"/>
          </p:nvPr>
        </p:nvSpPr>
        <p:spPr/>
        <p:txBody>
          <a:bodyPr/>
          <a:lstStyle/>
          <a:p>
            <a:fld id="{BFE24094-8781-4ECA-AB49-DEC81384FAFB}" type="slidenum">
              <a:rPr lang="en-AU" smtClean="0"/>
              <a:t>‹#›</a:t>
            </a:fld>
            <a:endParaRPr lang="en-AU"/>
          </a:p>
        </p:txBody>
      </p:sp>
    </p:spTree>
    <p:extLst>
      <p:ext uri="{BB962C8B-B14F-4D97-AF65-F5344CB8AC3E}">
        <p14:creationId xmlns:p14="http://schemas.microsoft.com/office/powerpoint/2010/main" val="193963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FB53BD-75B2-5512-F182-5FC79657EC4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536569" cy="657902"/>
          </a:xfrm>
          <a:prstGeom prst="rect">
            <a:avLst/>
          </a:prstGeom>
        </p:spPr>
      </p:pic>
      <p:pic>
        <p:nvPicPr>
          <p:cNvPr id="9" name="Picture 8" descr="A white background with red and green text">
            <a:extLst>
              <a:ext uri="{FF2B5EF4-FFF2-40B4-BE49-F238E27FC236}">
                <a16:creationId xmlns:a16="http://schemas.microsoft.com/office/drawing/2014/main" id="{BDD8EB9B-9C52-344D-E575-A55A016A51DA}"/>
              </a:ext>
            </a:extLst>
          </p:cNvPr>
          <p:cNvPicPr>
            <a:picLocks noChangeAspect="1"/>
          </p:cNvPicPr>
          <p:nvPr userDrawn="1"/>
        </p:nvPicPr>
        <p:blipFill>
          <a:blip r:embed="rId14">
            <a:extLst>
              <a:ext uri="{28A0092B-C50C-407E-A947-70E740481C1C}">
                <a14:useLocalDpi xmlns:a14="http://schemas.microsoft.com/office/drawing/2010/main" val="0"/>
              </a:ext>
            </a:extLst>
          </a:blip>
          <a:srcRect t="84674"/>
          <a:stretch>
            <a:fillRect/>
          </a:stretch>
        </p:blipFill>
        <p:spPr>
          <a:xfrm>
            <a:off x="0" y="5806910"/>
            <a:ext cx="12192000" cy="1051089"/>
          </a:xfrm>
          <a:prstGeom prst="rect">
            <a:avLst/>
          </a:prstGeom>
        </p:spPr>
      </p:pic>
      <p:sp>
        <p:nvSpPr>
          <p:cNvPr id="2" name="Title Placeholder 1">
            <a:extLst>
              <a:ext uri="{FF2B5EF4-FFF2-40B4-BE49-F238E27FC236}">
                <a16:creationId xmlns:a16="http://schemas.microsoft.com/office/drawing/2014/main" id="{09EF70D1-6094-F17F-5177-EB7EB4DD2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D28F9DE-7461-B027-6F30-444ED58A4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773A9E-989D-C868-4F68-C668B588E8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F404EC-6BA0-41C1-B79D-0DB61C7CB3CF}" type="datetimeFigureOut">
              <a:rPr lang="en-AU" smtClean="0"/>
              <a:t>29/05/2026</a:t>
            </a:fld>
            <a:endParaRPr lang="en-AU"/>
          </a:p>
        </p:txBody>
      </p:sp>
      <p:sp>
        <p:nvSpPr>
          <p:cNvPr id="5" name="Footer Placeholder 4">
            <a:extLst>
              <a:ext uri="{FF2B5EF4-FFF2-40B4-BE49-F238E27FC236}">
                <a16:creationId xmlns:a16="http://schemas.microsoft.com/office/drawing/2014/main" id="{1A0A9A3E-945A-AEEB-4D1C-EDDCF7873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689A439-B1AA-D1EC-F12E-35EC319CD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24094-8781-4ECA-AB49-DEC81384FAFB}" type="slidenum">
              <a:rPr lang="en-AU" smtClean="0"/>
              <a:t>‹#›</a:t>
            </a:fld>
            <a:endParaRPr lang="en-AU"/>
          </a:p>
        </p:txBody>
      </p:sp>
    </p:spTree>
    <p:extLst>
      <p:ext uri="{BB962C8B-B14F-4D97-AF65-F5344CB8AC3E}">
        <p14:creationId xmlns:p14="http://schemas.microsoft.com/office/powerpoint/2010/main" val="326857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7D776DE-E193-C630-4942-C0F282A374B8}"/>
              </a:ext>
            </a:extLst>
          </p:cNvPr>
          <p:cNvSpPr>
            <a:spLocks noGrp="1"/>
          </p:cNvSpPr>
          <p:nvPr>
            <p:ph type="ctrTitle"/>
          </p:nvPr>
        </p:nvSpPr>
        <p:spPr>
          <a:xfrm>
            <a:off x="1524000" y="2055813"/>
            <a:ext cx="9144000" cy="2387600"/>
          </a:xfrm>
        </p:spPr>
        <p:txBody>
          <a:bodyPr>
            <a:noAutofit/>
          </a:bodyPr>
          <a:lstStyle/>
          <a:p>
            <a:r>
              <a:rPr lang="en-AU" b="1" noProof="0" dirty="0"/>
              <a:t>Sustainability Roadmap</a:t>
            </a:r>
            <a:br>
              <a:rPr lang="en-AU" b="1" noProof="0" dirty="0"/>
            </a:br>
            <a:r>
              <a:rPr lang="en-AU" b="1" noProof="0" dirty="0"/>
              <a:t>Progress Update</a:t>
            </a:r>
            <a:endParaRPr lang="en-AU" b="1" i="1" noProof="0" dirty="0"/>
          </a:p>
        </p:txBody>
      </p:sp>
      <p:sp>
        <p:nvSpPr>
          <p:cNvPr id="7" name="Subtitle 6">
            <a:extLst>
              <a:ext uri="{FF2B5EF4-FFF2-40B4-BE49-F238E27FC236}">
                <a16:creationId xmlns:a16="http://schemas.microsoft.com/office/drawing/2014/main" id="{E4612CEC-83E6-DE48-32AF-95410B0580AA}"/>
              </a:ext>
            </a:extLst>
          </p:cNvPr>
          <p:cNvSpPr>
            <a:spLocks noGrp="1"/>
          </p:cNvSpPr>
          <p:nvPr>
            <p:ph type="subTitle" idx="1"/>
          </p:nvPr>
        </p:nvSpPr>
        <p:spPr>
          <a:xfrm>
            <a:off x="1524000" y="5086350"/>
            <a:ext cx="9144000" cy="1571624"/>
          </a:xfrm>
        </p:spPr>
        <p:txBody>
          <a:bodyPr>
            <a:normAutofit/>
          </a:bodyPr>
          <a:lstStyle/>
          <a:p>
            <a:r>
              <a:rPr lang="en-AU" b="1" i="1" dirty="0"/>
              <a:t>(Reference to WRP-SC Paper 9.6)</a:t>
            </a:r>
            <a:endParaRPr lang="en-AU" noProof="0" dirty="0"/>
          </a:p>
        </p:txBody>
      </p:sp>
    </p:spTree>
    <p:extLst>
      <p:ext uri="{BB962C8B-B14F-4D97-AF65-F5344CB8AC3E}">
        <p14:creationId xmlns:p14="http://schemas.microsoft.com/office/powerpoint/2010/main" val="412648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4411B-8362-CC07-46DA-A2126110D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A3DDE-7BD9-C7BF-9F2A-C192C08183A5}"/>
              </a:ext>
            </a:extLst>
          </p:cNvPr>
          <p:cNvSpPr>
            <a:spLocks noGrp="1"/>
          </p:cNvSpPr>
          <p:nvPr>
            <p:ph type="title"/>
          </p:nvPr>
        </p:nvSpPr>
        <p:spPr/>
        <p:txBody>
          <a:bodyPr/>
          <a:lstStyle/>
          <a:p>
            <a:r>
              <a:rPr lang="en-US" dirty="0"/>
              <a:t>Roadmap for Sustainable Financing and Asset Management</a:t>
            </a:r>
            <a:endParaRPr lang="en-AU" dirty="0"/>
          </a:p>
        </p:txBody>
      </p:sp>
      <p:sp>
        <p:nvSpPr>
          <p:cNvPr id="3" name="Content Placeholder 2">
            <a:extLst>
              <a:ext uri="{FF2B5EF4-FFF2-40B4-BE49-F238E27FC236}">
                <a16:creationId xmlns:a16="http://schemas.microsoft.com/office/drawing/2014/main" id="{E9D874FA-2F81-3CCA-6366-62700C80F5BE}"/>
              </a:ext>
            </a:extLst>
          </p:cNvPr>
          <p:cNvSpPr>
            <a:spLocks noGrp="1"/>
          </p:cNvSpPr>
          <p:nvPr>
            <p:ph idx="1"/>
          </p:nvPr>
        </p:nvSpPr>
        <p:spPr>
          <a:xfrm>
            <a:off x="838200" y="1825625"/>
            <a:ext cx="1256459" cy="4351338"/>
          </a:xfrm>
        </p:spPr>
        <p:txBody>
          <a:bodyPr>
            <a:normAutofit/>
          </a:bodyPr>
          <a:lstStyle/>
          <a:p>
            <a:endParaRPr lang="en-AU" sz="1600" dirty="0"/>
          </a:p>
        </p:txBody>
      </p:sp>
      <p:pic>
        <p:nvPicPr>
          <p:cNvPr id="1026" name="Picture 2">
            <a:extLst>
              <a:ext uri="{FF2B5EF4-FFF2-40B4-BE49-F238E27FC236}">
                <a16:creationId xmlns:a16="http://schemas.microsoft.com/office/drawing/2014/main" id="{1A5BE2C7-5BE0-EBF4-BEFD-1E9313E42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59" y="1690688"/>
            <a:ext cx="9259141" cy="4752208"/>
          </a:xfrm>
          <a:prstGeom prst="rect">
            <a:avLst/>
          </a:prstGeom>
          <a:noFill/>
          <a:ln>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65E7F921-CF0C-6A9E-83D2-30D62F564582}"/>
              </a:ext>
            </a:extLst>
          </p:cNvPr>
          <p:cNvSpPr/>
          <p:nvPr/>
        </p:nvSpPr>
        <p:spPr>
          <a:xfrm>
            <a:off x="3041322" y="4453810"/>
            <a:ext cx="5468196" cy="379447"/>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2C56813A-34F9-C5AB-8C6F-D6FB6FA1951B}"/>
              </a:ext>
            </a:extLst>
          </p:cNvPr>
          <p:cNvSpPr txBox="1"/>
          <p:nvPr/>
        </p:nvSpPr>
        <p:spPr>
          <a:xfrm>
            <a:off x="3048000" y="3244334"/>
            <a:ext cx="6096000" cy="369332"/>
          </a:xfrm>
          <a:prstGeom prst="rect">
            <a:avLst/>
          </a:prstGeom>
          <a:noFill/>
        </p:spPr>
        <p:txBody>
          <a:bodyPr wrap="square">
            <a:spAutoFit/>
          </a:bodyPr>
          <a:lstStyle/>
          <a:p>
            <a:r>
              <a:rPr lang="en-AU" b="0" dirty="0">
                <a:effectLst/>
              </a:rPr>
              <a:t> </a:t>
            </a:r>
            <a:endParaRPr lang="en-AU" dirty="0"/>
          </a:p>
        </p:txBody>
      </p:sp>
    </p:spTree>
    <p:extLst>
      <p:ext uri="{BB962C8B-B14F-4D97-AF65-F5344CB8AC3E}">
        <p14:creationId xmlns:p14="http://schemas.microsoft.com/office/powerpoint/2010/main" val="30698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E467-DECA-28C5-741A-F5EF45EC14AB}"/>
              </a:ext>
            </a:extLst>
          </p:cNvPr>
          <p:cNvSpPr>
            <a:spLocks noGrp="1"/>
          </p:cNvSpPr>
          <p:nvPr>
            <p:ph type="title"/>
          </p:nvPr>
        </p:nvSpPr>
        <p:spPr>
          <a:xfrm>
            <a:off x="838200" y="365125"/>
            <a:ext cx="10515600" cy="1325563"/>
          </a:xfrm>
        </p:spPr>
        <p:txBody>
          <a:bodyPr anchor="ctr">
            <a:normAutofit/>
          </a:bodyPr>
          <a:lstStyle/>
          <a:p>
            <a:r>
              <a:rPr lang="en-US" dirty="0"/>
              <a:t>Why an Asset Information System?</a:t>
            </a:r>
            <a:endParaRPr lang="en-AU" dirty="0"/>
          </a:p>
        </p:txBody>
      </p:sp>
      <p:sp>
        <p:nvSpPr>
          <p:cNvPr id="5" name="Content Placeholder 4">
            <a:extLst>
              <a:ext uri="{FF2B5EF4-FFF2-40B4-BE49-F238E27FC236}">
                <a16:creationId xmlns:a16="http://schemas.microsoft.com/office/drawing/2014/main" id="{218AF744-5593-92DD-C354-0B7A56C91E19}"/>
              </a:ext>
            </a:extLst>
          </p:cNvPr>
          <p:cNvSpPr>
            <a:spLocks noGrp="1"/>
          </p:cNvSpPr>
          <p:nvPr>
            <p:ph sz="half" idx="1"/>
          </p:nvPr>
        </p:nvSpPr>
        <p:spPr>
          <a:xfrm>
            <a:off x="838200" y="1825625"/>
            <a:ext cx="5181600" cy="4351338"/>
          </a:xfrm>
        </p:spPr>
        <p:txBody>
          <a:bodyPr>
            <a:normAutofit/>
          </a:bodyPr>
          <a:lstStyle/>
          <a:p>
            <a:r>
              <a:rPr lang="en-US" sz="1800" dirty="0"/>
              <a:t>This system will be the source of truth for all assets under the Pacific Meteorological Asset Policy and be kept in line with national Asset registers. KRA 3, Activity 3.1.1</a:t>
            </a:r>
          </a:p>
          <a:p>
            <a:r>
              <a:rPr lang="en-US" sz="1800" dirty="0"/>
              <a:t>This system will be used by all Pacific NMHSs, SPC and Technical Partners supporting the operations and maintenance of hydrometeorological assets.</a:t>
            </a:r>
          </a:p>
          <a:p>
            <a:r>
              <a:rPr lang="en-US" sz="1800" dirty="0"/>
              <a:t>Procurement Technical Requirements have been developed and procurement process to commence mid 2026.</a:t>
            </a:r>
          </a:p>
          <a:p>
            <a:r>
              <a:rPr lang="en-US" sz="1800" dirty="0"/>
              <a:t>Task Team for Asset Management will govern and support the selection of the system and project team roll out of system across the pacific.</a:t>
            </a:r>
          </a:p>
          <a:p>
            <a:endParaRPr lang="en-AU" sz="1800" dirty="0"/>
          </a:p>
        </p:txBody>
      </p:sp>
      <p:pic>
        <p:nvPicPr>
          <p:cNvPr id="9" name="Picture 8">
            <a:extLst>
              <a:ext uri="{FF2B5EF4-FFF2-40B4-BE49-F238E27FC236}">
                <a16:creationId xmlns:a16="http://schemas.microsoft.com/office/drawing/2014/main" id="{03E54D49-7F91-6425-3D8D-E35C2CC4D671}"/>
              </a:ext>
            </a:extLst>
          </p:cNvPr>
          <p:cNvPicPr>
            <a:picLocks noChangeAspect="1"/>
          </p:cNvPicPr>
          <p:nvPr/>
        </p:nvPicPr>
        <p:blipFill>
          <a:blip r:embed="rId2"/>
          <a:srcRect t="37632"/>
          <a:stretch>
            <a:fillRect/>
          </a:stretch>
        </p:blipFill>
        <p:spPr>
          <a:xfrm>
            <a:off x="5729648" y="1825625"/>
            <a:ext cx="6462352" cy="2226830"/>
          </a:xfrm>
          <a:prstGeom prst="rect">
            <a:avLst/>
          </a:prstGeom>
          <a:noFill/>
        </p:spPr>
      </p:pic>
    </p:spTree>
    <p:extLst>
      <p:ext uri="{BB962C8B-B14F-4D97-AF65-F5344CB8AC3E}">
        <p14:creationId xmlns:p14="http://schemas.microsoft.com/office/powerpoint/2010/main" val="280638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731B-AA9D-3C08-53EC-BF7AB0496F74}"/>
              </a:ext>
            </a:extLst>
          </p:cNvPr>
          <p:cNvSpPr>
            <a:spLocks noGrp="1"/>
          </p:cNvSpPr>
          <p:nvPr>
            <p:ph type="title"/>
          </p:nvPr>
        </p:nvSpPr>
        <p:spPr>
          <a:xfrm>
            <a:off x="838200" y="365125"/>
            <a:ext cx="10515600" cy="1325563"/>
          </a:xfrm>
        </p:spPr>
        <p:txBody>
          <a:bodyPr anchor="ctr">
            <a:normAutofit/>
          </a:bodyPr>
          <a:lstStyle/>
          <a:p>
            <a:r>
              <a:rPr lang="en-US" dirty="0"/>
              <a:t>Terms of Reference (Draft requirements)</a:t>
            </a:r>
            <a:endParaRPr lang="en-AU" dirty="0"/>
          </a:p>
        </p:txBody>
      </p:sp>
      <p:graphicFrame>
        <p:nvGraphicFramePr>
          <p:cNvPr id="9" name="Content Placeholder 6">
            <a:extLst>
              <a:ext uri="{FF2B5EF4-FFF2-40B4-BE49-F238E27FC236}">
                <a16:creationId xmlns:a16="http://schemas.microsoft.com/office/drawing/2014/main" id="{A4A8B4DC-9F1F-2B09-9706-D975416D64A9}"/>
              </a:ext>
            </a:extLst>
          </p:cNvPr>
          <p:cNvGraphicFramePr>
            <a:graphicFrameLocks noGrp="1"/>
          </p:cNvGraphicFramePr>
          <p:nvPr>
            <p:ph idx="1"/>
            <p:extLst>
              <p:ext uri="{D42A27DB-BD31-4B8C-83A1-F6EECF244321}">
                <p14:modId xmlns:p14="http://schemas.microsoft.com/office/powerpoint/2010/main" val="543692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83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DB44C-2A24-5EA8-8CF9-D3BD3CF8EA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B9633-8482-528F-022C-26B92A178628}"/>
              </a:ext>
            </a:extLst>
          </p:cNvPr>
          <p:cNvSpPr>
            <a:spLocks noGrp="1"/>
          </p:cNvSpPr>
          <p:nvPr>
            <p:ph idx="1"/>
          </p:nvPr>
        </p:nvSpPr>
        <p:spPr>
          <a:xfrm>
            <a:off x="838200" y="1825625"/>
            <a:ext cx="1256459" cy="4351338"/>
          </a:xfrm>
        </p:spPr>
        <p:txBody>
          <a:bodyPr>
            <a:normAutofit/>
          </a:bodyPr>
          <a:lstStyle/>
          <a:p>
            <a:endParaRPr lang="en-AU" sz="1600" dirty="0"/>
          </a:p>
        </p:txBody>
      </p:sp>
      <p:pic>
        <p:nvPicPr>
          <p:cNvPr id="1026" name="Picture 2">
            <a:extLst>
              <a:ext uri="{FF2B5EF4-FFF2-40B4-BE49-F238E27FC236}">
                <a16:creationId xmlns:a16="http://schemas.microsoft.com/office/drawing/2014/main" id="{B1A3BE65-D93E-2D78-E715-E546426BC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59" y="1690688"/>
            <a:ext cx="9259141" cy="4752208"/>
          </a:xfrm>
          <a:prstGeom prst="rect">
            <a:avLst/>
          </a:prstGeom>
          <a:noFill/>
          <a:ln>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D355587-FB93-3818-CDB4-B2F793E7D402}"/>
              </a:ext>
            </a:extLst>
          </p:cNvPr>
          <p:cNvSpPr/>
          <p:nvPr/>
        </p:nvSpPr>
        <p:spPr>
          <a:xfrm>
            <a:off x="4900772" y="4823925"/>
            <a:ext cx="1814545" cy="1085719"/>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F848786F-DD99-A66B-9489-882E0D9D8E24}"/>
              </a:ext>
            </a:extLst>
          </p:cNvPr>
          <p:cNvSpPr/>
          <p:nvPr/>
        </p:nvSpPr>
        <p:spPr>
          <a:xfrm>
            <a:off x="6805126" y="4823925"/>
            <a:ext cx="1814545" cy="1095051"/>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FF9A9D8C-115D-3763-4B54-7424FCE00720}"/>
              </a:ext>
            </a:extLst>
          </p:cNvPr>
          <p:cNvSpPr/>
          <p:nvPr/>
        </p:nvSpPr>
        <p:spPr>
          <a:xfrm>
            <a:off x="3086227" y="4833257"/>
            <a:ext cx="1814545" cy="108571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323386CD-7907-7231-23DF-8DBFE3EF6D1E}"/>
              </a:ext>
            </a:extLst>
          </p:cNvPr>
          <p:cNvSpPr/>
          <p:nvPr/>
        </p:nvSpPr>
        <p:spPr>
          <a:xfrm>
            <a:off x="3041322" y="4453810"/>
            <a:ext cx="5468196" cy="379447"/>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955A7EB6-4BF6-3F2B-F0FB-13D479296887}"/>
              </a:ext>
            </a:extLst>
          </p:cNvPr>
          <p:cNvSpPr/>
          <p:nvPr/>
        </p:nvSpPr>
        <p:spPr>
          <a:xfrm>
            <a:off x="1174292" y="4624452"/>
            <a:ext cx="1596901" cy="638013"/>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FF7351EE-A75B-3C26-5658-8E5A8A35749A}"/>
              </a:ext>
            </a:extLst>
          </p:cNvPr>
          <p:cNvSpPr/>
          <p:nvPr/>
        </p:nvSpPr>
        <p:spPr>
          <a:xfrm>
            <a:off x="1195999" y="3918970"/>
            <a:ext cx="1596901" cy="638013"/>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A976F2D3-24D1-919C-90B0-1CBA3A1711D1}"/>
              </a:ext>
            </a:extLst>
          </p:cNvPr>
          <p:cNvSpPr/>
          <p:nvPr/>
        </p:nvSpPr>
        <p:spPr>
          <a:xfrm>
            <a:off x="1140922" y="5329934"/>
            <a:ext cx="1596901" cy="638013"/>
          </a:xfrm>
          <a:prstGeom prst="round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14E2435F-D1C4-26DB-6800-7D7ED946D5F4}"/>
              </a:ext>
            </a:extLst>
          </p:cNvPr>
          <p:cNvSpPr txBox="1"/>
          <p:nvPr/>
        </p:nvSpPr>
        <p:spPr>
          <a:xfrm>
            <a:off x="3048000" y="3244334"/>
            <a:ext cx="6096000" cy="369332"/>
          </a:xfrm>
          <a:prstGeom prst="rect">
            <a:avLst/>
          </a:prstGeom>
          <a:noFill/>
        </p:spPr>
        <p:txBody>
          <a:bodyPr wrap="square">
            <a:spAutoFit/>
          </a:bodyPr>
          <a:lstStyle/>
          <a:p>
            <a:r>
              <a:rPr lang="en-AU" b="0" dirty="0">
                <a:effectLst/>
              </a:rPr>
              <a:t> </a:t>
            </a:r>
            <a:endParaRPr lang="en-AU" dirty="0"/>
          </a:p>
        </p:txBody>
      </p:sp>
      <p:sp>
        <p:nvSpPr>
          <p:cNvPr id="13" name="Title 12">
            <a:extLst>
              <a:ext uri="{FF2B5EF4-FFF2-40B4-BE49-F238E27FC236}">
                <a16:creationId xmlns:a16="http://schemas.microsoft.com/office/drawing/2014/main" id="{F55B3019-29B4-4F66-C05D-FB3B2476A896}"/>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5496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2472-B1C6-F78C-2319-43D9C8EBEF75}"/>
            </a:ext>
          </a:extLst>
        </p:cNvPr>
        <p:cNvGrpSpPr/>
        <p:nvPr/>
      </p:nvGrpSpPr>
      <p:grpSpPr>
        <a:xfrm>
          <a:off x="0" y="0"/>
          <a:ext cx="0" cy="0"/>
          <a:chOff x="0" y="0"/>
          <a:chExt cx="0" cy="0"/>
        </a:xfrm>
      </p:grpSpPr>
      <p:graphicFrame>
        <p:nvGraphicFramePr>
          <p:cNvPr id="27" name="Content Placeholder 2">
            <a:extLst>
              <a:ext uri="{FF2B5EF4-FFF2-40B4-BE49-F238E27FC236}">
                <a16:creationId xmlns:a16="http://schemas.microsoft.com/office/drawing/2014/main" id="{C62A1732-FF59-9D25-F7C3-23E38E790278}"/>
              </a:ext>
            </a:extLst>
          </p:cNvPr>
          <p:cNvGraphicFramePr>
            <a:graphicFrameLocks noGrp="1"/>
          </p:cNvGraphicFramePr>
          <p:nvPr>
            <p:ph sz="half" idx="2"/>
            <p:extLst>
              <p:ext uri="{D42A27DB-BD31-4B8C-83A1-F6EECF244321}">
                <p14:modId xmlns:p14="http://schemas.microsoft.com/office/powerpoint/2010/main" val="685464414"/>
              </p:ext>
            </p:extLst>
          </p:nvPr>
        </p:nvGraphicFramePr>
        <p:xfrm>
          <a:off x="6916479" y="2113072"/>
          <a:ext cx="4704907" cy="3784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 name="Picture 2">
            <a:extLst>
              <a:ext uri="{FF2B5EF4-FFF2-40B4-BE49-F238E27FC236}">
                <a16:creationId xmlns:a16="http://schemas.microsoft.com/office/drawing/2014/main" id="{A680FBE3-0A2D-29C9-D9EE-162FC5C07E2A}"/>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0" y="2017011"/>
            <a:ext cx="6829846" cy="3505384"/>
          </a:xfrm>
          <a:prstGeom prst="rect">
            <a:avLst/>
          </a:prstGeom>
          <a:noFill/>
          <a:ln>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412AB31E-5ED1-2820-9B9B-FCCDB127304A}"/>
              </a:ext>
            </a:extLst>
          </p:cNvPr>
          <p:cNvSpPr/>
          <p:nvPr/>
        </p:nvSpPr>
        <p:spPr>
          <a:xfrm>
            <a:off x="371995" y="4146681"/>
            <a:ext cx="1197033" cy="44682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Rounded Corners 42">
            <a:extLst>
              <a:ext uri="{FF2B5EF4-FFF2-40B4-BE49-F238E27FC236}">
                <a16:creationId xmlns:a16="http://schemas.microsoft.com/office/drawing/2014/main" id="{3C991FB7-E30E-1764-8AD7-8F4F88B461F0}"/>
              </a:ext>
            </a:extLst>
          </p:cNvPr>
          <p:cNvSpPr/>
          <p:nvPr/>
        </p:nvSpPr>
        <p:spPr>
          <a:xfrm>
            <a:off x="427072" y="3664610"/>
            <a:ext cx="1141956" cy="44682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Rounded Corners 43">
            <a:extLst>
              <a:ext uri="{FF2B5EF4-FFF2-40B4-BE49-F238E27FC236}">
                <a16:creationId xmlns:a16="http://schemas.microsoft.com/office/drawing/2014/main" id="{46E555C7-095E-7C3D-68CE-B8B817BAFD46}"/>
              </a:ext>
            </a:extLst>
          </p:cNvPr>
          <p:cNvSpPr/>
          <p:nvPr/>
        </p:nvSpPr>
        <p:spPr>
          <a:xfrm>
            <a:off x="399533" y="4735667"/>
            <a:ext cx="1141956" cy="446821"/>
          </a:xfrm>
          <a:prstGeom prst="round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itle 1">
            <a:extLst>
              <a:ext uri="{FF2B5EF4-FFF2-40B4-BE49-F238E27FC236}">
                <a16:creationId xmlns:a16="http://schemas.microsoft.com/office/drawing/2014/main" id="{1E9D6F35-E804-AC29-A80F-AC1A72244F60}"/>
              </a:ext>
            </a:extLst>
          </p:cNvPr>
          <p:cNvSpPr>
            <a:spLocks noGrp="1"/>
          </p:cNvSpPr>
          <p:nvPr>
            <p:ph type="title"/>
          </p:nvPr>
        </p:nvSpPr>
        <p:spPr>
          <a:xfrm>
            <a:off x="838200" y="365125"/>
            <a:ext cx="10515600" cy="1325563"/>
          </a:xfrm>
        </p:spPr>
        <p:txBody>
          <a:bodyPr/>
          <a:lstStyle/>
          <a:p>
            <a:r>
              <a:rPr lang="en-US" dirty="0"/>
              <a:t>Roadmap for Sustainable Financing and Asset Management</a:t>
            </a:r>
            <a:endParaRPr lang="en-AU" dirty="0"/>
          </a:p>
        </p:txBody>
      </p:sp>
    </p:spTree>
    <p:extLst>
      <p:ext uri="{BB962C8B-B14F-4D97-AF65-F5344CB8AC3E}">
        <p14:creationId xmlns:p14="http://schemas.microsoft.com/office/powerpoint/2010/main" val="336234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A290-AB5A-3644-7C55-EE0CBE980B75}"/>
              </a:ext>
            </a:extLst>
          </p:cNvPr>
          <p:cNvSpPr>
            <a:spLocks noGrp="1"/>
          </p:cNvSpPr>
          <p:nvPr>
            <p:ph type="title"/>
          </p:nvPr>
        </p:nvSpPr>
        <p:spPr/>
        <p:txBody>
          <a:bodyPr/>
          <a:lstStyle/>
          <a:p>
            <a:r>
              <a:rPr lang="en-US" dirty="0"/>
              <a:t>Recommendations for Paper 9.6</a:t>
            </a:r>
            <a:endParaRPr lang="en-AU" dirty="0"/>
          </a:p>
        </p:txBody>
      </p:sp>
      <p:sp>
        <p:nvSpPr>
          <p:cNvPr id="3" name="Content Placeholder 2">
            <a:extLst>
              <a:ext uri="{FF2B5EF4-FFF2-40B4-BE49-F238E27FC236}">
                <a16:creationId xmlns:a16="http://schemas.microsoft.com/office/drawing/2014/main" id="{956E1EEA-BD4D-47C1-1080-217245B5A7CA}"/>
              </a:ext>
            </a:extLst>
          </p:cNvPr>
          <p:cNvSpPr>
            <a:spLocks noGrp="1"/>
          </p:cNvSpPr>
          <p:nvPr>
            <p:ph idx="1"/>
          </p:nvPr>
        </p:nvSpPr>
        <p:spPr/>
        <p:txBody>
          <a:bodyPr>
            <a:normAutofit/>
          </a:bodyPr>
          <a:lstStyle/>
          <a:p>
            <a:pPr marL="0" indent="0">
              <a:buNone/>
            </a:pPr>
            <a:r>
              <a:rPr lang="en-US" dirty="0"/>
              <a:t>To note and discuss progress on implementation of roadmaps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&amp;</a:t>
            </a:r>
          </a:p>
          <a:p>
            <a:pPr marL="0" indent="0">
              <a:buNone/>
            </a:pPr>
            <a:endParaRPr lang="en-AU" dirty="0"/>
          </a:p>
        </p:txBody>
      </p:sp>
    </p:spTree>
    <p:extLst>
      <p:ext uri="{BB962C8B-B14F-4D97-AF65-F5344CB8AC3E}">
        <p14:creationId xmlns:p14="http://schemas.microsoft.com/office/powerpoint/2010/main" val="163782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749D-55B1-D89A-AB02-AB146C324D87}"/>
              </a:ext>
            </a:extLst>
          </p:cNvPr>
          <p:cNvSpPr>
            <a:spLocks noGrp="1"/>
          </p:cNvSpPr>
          <p:nvPr>
            <p:ph type="title"/>
          </p:nvPr>
        </p:nvSpPr>
        <p:spPr>
          <a:xfrm>
            <a:off x="838200" y="365125"/>
            <a:ext cx="10515600" cy="1325563"/>
          </a:xfrm>
        </p:spPr>
        <p:txBody>
          <a:bodyPr anchor="ctr">
            <a:normAutofit/>
          </a:bodyPr>
          <a:lstStyle/>
          <a:p>
            <a:r>
              <a:rPr lang="en-US" dirty="0"/>
              <a:t>Decisions for Paper 9.6</a:t>
            </a:r>
            <a:endParaRPr lang="en-AU" dirty="0"/>
          </a:p>
        </p:txBody>
      </p:sp>
      <p:graphicFrame>
        <p:nvGraphicFramePr>
          <p:cNvPr id="5" name="Content Placeholder 2">
            <a:extLst>
              <a:ext uri="{FF2B5EF4-FFF2-40B4-BE49-F238E27FC236}">
                <a16:creationId xmlns:a16="http://schemas.microsoft.com/office/drawing/2014/main" id="{E3BD0761-E250-167F-0012-83C8E1EAF3B9}"/>
              </a:ext>
            </a:extLst>
          </p:cNvPr>
          <p:cNvGraphicFramePr>
            <a:graphicFrameLocks noGrp="1"/>
          </p:cNvGraphicFramePr>
          <p:nvPr>
            <p:ph idx="1"/>
            <p:extLst>
              <p:ext uri="{D42A27DB-BD31-4B8C-83A1-F6EECF244321}">
                <p14:modId xmlns:p14="http://schemas.microsoft.com/office/powerpoint/2010/main" val="5608709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48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4645-AC4F-150C-6142-F15DD449C7B6}"/>
              </a:ext>
            </a:extLst>
          </p:cNvPr>
          <p:cNvSpPr>
            <a:spLocks noGrp="1"/>
          </p:cNvSpPr>
          <p:nvPr>
            <p:ph type="title"/>
          </p:nvPr>
        </p:nvSpPr>
        <p:spPr/>
        <p:txBody>
          <a:bodyPr/>
          <a:lstStyle/>
          <a:p>
            <a:r>
              <a:rPr lang="en-AU" noProof="0" dirty="0"/>
              <a:t>Background</a:t>
            </a:r>
          </a:p>
        </p:txBody>
      </p:sp>
      <p:sp>
        <p:nvSpPr>
          <p:cNvPr id="3" name="Content Placeholder 2">
            <a:extLst>
              <a:ext uri="{FF2B5EF4-FFF2-40B4-BE49-F238E27FC236}">
                <a16:creationId xmlns:a16="http://schemas.microsoft.com/office/drawing/2014/main" id="{00FDF800-A3A0-84F5-B450-F9C670DE7F04}"/>
              </a:ext>
            </a:extLst>
          </p:cNvPr>
          <p:cNvSpPr>
            <a:spLocks noGrp="1"/>
          </p:cNvSpPr>
          <p:nvPr>
            <p:ph idx="1"/>
          </p:nvPr>
        </p:nvSpPr>
        <p:spPr/>
        <p:txBody>
          <a:bodyPr/>
          <a:lstStyle/>
          <a:p>
            <a:pPr marL="0" indent="0">
              <a:buNone/>
            </a:pPr>
            <a:r>
              <a:rPr lang="en-AU" noProof="0" dirty="0"/>
              <a:t>Two key roadmaps were proposed as part of the approved WRP Sustainability Framework of the Pacific Hydrometeorological Services and incorporated in the WRP Implementation Plan and Funded Work Plan;</a:t>
            </a:r>
          </a:p>
          <a:p>
            <a:pPr marL="0" indent="0">
              <a:buNone/>
            </a:pPr>
            <a:endParaRPr lang="en-AU" noProof="0" dirty="0"/>
          </a:p>
          <a:p>
            <a:pPr marL="514350" indent="-514350">
              <a:buFont typeface="+mj-lt"/>
              <a:buAutoNum type="arabicPeriod"/>
            </a:pPr>
            <a:r>
              <a:rPr lang="en-AU" noProof="0" dirty="0"/>
              <a:t>Training and Capacity Development Roadmap</a:t>
            </a:r>
          </a:p>
          <a:p>
            <a:pPr marL="514350" indent="-514350">
              <a:buFont typeface="+mj-lt"/>
              <a:buAutoNum type="arabicPeriod"/>
            </a:pPr>
            <a:r>
              <a:rPr lang="en-AU" b="1" noProof="0" dirty="0"/>
              <a:t>Sustainable Financing and Asset Management Roadmap – approved at SC2</a:t>
            </a:r>
          </a:p>
        </p:txBody>
      </p:sp>
    </p:spTree>
    <p:extLst>
      <p:ext uri="{BB962C8B-B14F-4D97-AF65-F5344CB8AC3E}">
        <p14:creationId xmlns:p14="http://schemas.microsoft.com/office/powerpoint/2010/main" val="59256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604E-6E10-25A6-E825-763E054CE81B}"/>
              </a:ext>
            </a:extLst>
          </p:cNvPr>
          <p:cNvSpPr>
            <a:spLocks noGrp="1"/>
          </p:cNvSpPr>
          <p:nvPr>
            <p:ph type="title"/>
          </p:nvPr>
        </p:nvSpPr>
        <p:spPr/>
        <p:txBody>
          <a:bodyPr/>
          <a:lstStyle/>
          <a:p>
            <a:r>
              <a:rPr lang="en-US" dirty="0"/>
              <a:t>Roadmap for Sustainable Financing and Asset Management</a:t>
            </a:r>
            <a:endParaRPr lang="en-AU" dirty="0"/>
          </a:p>
        </p:txBody>
      </p:sp>
      <p:sp>
        <p:nvSpPr>
          <p:cNvPr id="3" name="Content Placeholder 2">
            <a:extLst>
              <a:ext uri="{FF2B5EF4-FFF2-40B4-BE49-F238E27FC236}">
                <a16:creationId xmlns:a16="http://schemas.microsoft.com/office/drawing/2014/main" id="{634DBB2B-9056-7340-8245-C58EB51FDE1F}"/>
              </a:ext>
            </a:extLst>
          </p:cNvPr>
          <p:cNvSpPr>
            <a:spLocks noGrp="1"/>
          </p:cNvSpPr>
          <p:nvPr>
            <p:ph idx="1"/>
          </p:nvPr>
        </p:nvSpPr>
        <p:spPr>
          <a:xfrm>
            <a:off x="838200" y="1825625"/>
            <a:ext cx="1256459" cy="4351338"/>
          </a:xfrm>
        </p:spPr>
        <p:txBody>
          <a:bodyPr>
            <a:normAutofit/>
          </a:bodyPr>
          <a:lstStyle/>
          <a:p>
            <a:endParaRPr lang="en-AU" sz="1600" dirty="0"/>
          </a:p>
        </p:txBody>
      </p:sp>
      <p:pic>
        <p:nvPicPr>
          <p:cNvPr id="1026" name="Picture 2">
            <a:extLst>
              <a:ext uri="{FF2B5EF4-FFF2-40B4-BE49-F238E27FC236}">
                <a16:creationId xmlns:a16="http://schemas.microsoft.com/office/drawing/2014/main" id="{23112830-1FB4-5D0F-B407-7F57E74FE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59" y="1690688"/>
            <a:ext cx="9259141" cy="4752208"/>
          </a:xfrm>
          <a:prstGeom prst="rect">
            <a:avLst/>
          </a:prstGeom>
          <a:noFill/>
          <a:ln>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8EA26A5-2B37-2723-E8E1-B5BD20BAB180}"/>
              </a:ext>
            </a:extLst>
          </p:cNvPr>
          <p:cNvSpPr/>
          <p:nvPr/>
        </p:nvSpPr>
        <p:spPr>
          <a:xfrm>
            <a:off x="6753172" y="4823925"/>
            <a:ext cx="1814545" cy="1095051"/>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9752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7A6E-6CFD-A985-8378-264AD0EC5B12}"/>
              </a:ext>
            </a:extLst>
          </p:cNvPr>
          <p:cNvSpPr>
            <a:spLocks noGrp="1"/>
          </p:cNvSpPr>
          <p:nvPr>
            <p:ph type="title"/>
          </p:nvPr>
        </p:nvSpPr>
        <p:spPr/>
        <p:txBody>
          <a:bodyPr/>
          <a:lstStyle/>
          <a:p>
            <a:r>
              <a:rPr lang="en-US" dirty="0"/>
              <a:t>Asset Improvement Strategies</a:t>
            </a:r>
            <a:endParaRPr lang="en-AU" dirty="0"/>
          </a:p>
        </p:txBody>
      </p:sp>
      <p:graphicFrame>
        <p:nvGraphicFramePr>
          <p:cNvPr id="6" name="Content Placeholder 5">
            <a:extLst>
              <a:ext uri="{FF2B5EF4-FFF2-40B4-BE49-F238E27FC236}">
                <a16:creationId xmlns:a16="http://schemas.microsoft.com/office/drawing/2014/main" id="{21447442-D26A-3AE9-FB05-8C5622AC95FE}"/>
              </a:ext>
            </a:extLst>
          </p:cNvPr>
          <p:cNvGraphicFramePr>
            <a:graphicFrameLocks noGrp="1"/>
          </p:cNvGraphicFramePr>
          <p:nvPr>
            <p:ph idx="1"/>
            <p:extLst>
              <p:ext uri="{D42A27DB-BD31-4B8C-83A1-F6EECF244321}">
                <p14:modId xmlns:p14="http://schemas.microsoft.com/office/powerpoint/2010/main" val="3894568736"/>
              </p:ext>
            </p:extLst>
          </p:nvPr>
        </p:nvGraphicFramePr>
        <p:xfrm>
          <a:off x="284670" y="1402527"/>
          <a:ext cx="7677511" cy="4579357"/>
        </p:xfrm>
        <a:graphic>
          <a:graphicData uri="http://schemas.openxmlformats.org/drawingml/2006/table">
            <a:tbl>
              <a:tblPr>
                <a:tableStyleId>{5DA37D80-6434-44D0-A028-1B22A696006F}</a:tableStyleId>
              </a:tblPr>
              <a:tblGrid>
                <a:gridCol w="2463132">
                  <a:extLst>
                    <a:ext uri="{9D8B030D-6E8A-4147-A177-3AD203B41FA5}">
                      <a16:colId xmlns:a16="http://schemas.microsoft.com/office/drawing/2014/main" val="142344155"/>
                    </a:ext>
                  </a:extLst>
                </a:gridCol>
                <a:gridCol w="2428047">
                  <a:extLst>
                    <a:ext uri="{9D8B030D-6E8A-4147-A177-3AD203B41FA5}">
                      <a16:colId xmlns:a16="http://schemas.microsoft.com/office/drawing/2014/main" val="3375308190"/>
                    </a:ext>
                  </a:extLst>
                </a:gridCol>
                <a:gridCol w="2786332">
                  <a:extLst>
                    <a:ext uri="{9D8B030D-6E8A-4147-A177-3AD203B41FA5}">
                      <a16:colId xmlns:a16="http://schemas.microsoft.com/office/drawing/2014/main" val="436133218"/>
                    </a:ext>
                  </a:extLst>
                </a:gridCol>
              </a:tblGrid>
              <a:tr h="305721">
                <a:tc>
                  <a:txBody>
                    <a:bodyPr/>
                    <a:lstStyle/>
                    <a:p>
                      <a:pPr algn="l" rtl="0" fontAlgn="base">
                        <a:lnSpc>
                          <a:spcPts val="1214"/>
                        </a:lnSpc>
                        <a:buNone/>
                      </a:pPr>
                      <a:r>
                        <a:rPr lang="en-US" sz="2400" b="1" normalizeH="0" baseline="2000" dirty="0">
                          <a:solidFill>
                            <a:srgbClr val="000000"/>
                          </a:solidFill>
                          <a:effectLst/>
                        </a:rPr>
                        <a:t>Asset classes</a:t>
                      </a:r>
                      <a:r>
                        <a:rPr lang="en-US" sz="2400" b="0" normalizeH="0" baseline="2000" dirty="0">
                          <a:solidFill>
                            <a:srgbClr val="000000"/>
                          </a:solidFill>
                          <a:effectLst/>
                        </a:rPr>
                        <a:t> </a:t>
                      </a:r>
                      <a:endParaRPr lang="en-US" sz="2400" b="0" i="0" normalizeH="0" baseline="2000" dirty="0">
                        <a:solidFill>
                          <a:srgbClr val="000000"/>
                        </a:solidFill>
                        <a:effectLst/>
                      </a:endParaRPr>
                    </a:p>
                  </a:txBody>
                  <a:tcPr anchor="ctr"/>
                </a:tc>
                <a:tc>
                  <a:txBody>
                    <a:bodyPr/>
                    <a:lstStyle/>
                    <a:p>
                      <a:pPr algn="l" rtl="0" fontAlgn="base">
                        <a:lnSpc>
                          <a:spcPts val="1214"/>
                        </a:lnSpc>
                        <a:buNone/>
                      </a:pPr>
                      <a:r>
                        <a:rPr lang="en-US" sz="2400" b="1" normalizeH="0" baseline="2000">
                          <a:solidFill>
                            <a:srgbClr val="000000"/>
                          </a:solidFill>
                          <a:effectLst/>
                        </a:rPr>
                        <a:t>Improvement Strategy</a:t>
                      </a:r>
                      <a:r>
                        <a:rPr lang="en-US" sz="2400" b="0" normalizeH="0" baseline="2000">
                          <a:solidFill>
                            <a:srgbClr val="000000"/>
                          </a:solidFill>
                          <a:effectLst/>
                        </a:rPr>
                        <a:t> </a:t>
                      </a:r>
                      <a:endParaRPr lang="en-US" sz="2400" b="0" i="0" normalizeH="0" baseline="2000">
                        <a:solidFill>
                          <a:srgbClr val="000000"/>
                        </a:solidFill>
                        <a:effectLst/>
                      </a:endParaRPr>
                    </a:p>
                  </a:txBody>
                  <a:tcPr anchor="ctr"/>
                </a:tc>
                <a:tc>
                  <a:txBody>
                    <a:bodyPr/>
                    <a:lstStyle/>
                    <a:p>
                      <a:pPr algn="l" rtl="0" fontAlgn="base">
                        <a:lnSpc>
                          <a:spcPts val="1214"/>
                        </a:lnSpc>
                        <a:buNone/>
                      </a:pPr>
                      <a:r>
                        <a:rPr lang="en-US" sz="2400" b="1" normalizeH="0" baseline="2000">
                          <a:solidFill>
                            <a:srgbClr val="000000"/>
                          </a:solidFill>
                          <a:effectLst/>
                        </a:rPr>
                        <a:t>Status</a:t>
                      </a:r>
                      <a:r>
                        <a:rPr lang="en-US" sz="2400" b="0" normalizeH="0" baseline="2000">
                          <a:solidFill>
                            <a:srgbClr val="000000"/>
                          </a:solidFill>
                          <a:effectLst/>
                        </a:rPr>
                        <a:t> </a:t>
                      </a:r>
                      <a:endParaRPr lang="en-US" sz="2400" b="0" i="0" normalizeH="0" baseline="2000">
                        <a:solidFill>
                          <a:srgbClr val="000000"/>
                        </a:solidFill>
                        <a:effectLst/>
                      </a:endParaRPr>
                    </a:p>
                  </a:txBody>
                  <a:tcPr anchor="ctr"/>
                </a:tc>
                <a:extLst>
                  <a:ext uri="{0D108BD9-81ED-4DB2-BD59-A6C34878D82A}">
                    <a16:rowId xmlns:a16="http://schemas.microsoft.com/office/drawing/2014/main" val="55037716"/>
                  </a:ext>
                </a:extLst>
              </a:tr>
              <a:tr h="305721">
                <a:tc>
                  <a:txBody>
                    <a:bodyPr/>
                    <a:lstStyle/>
                    <a:p>
                      <a:pPr algn="l" rtl="0" fontAlgn="base">
                        <a:lnSpc>
                          <a:spcPts val="1214"/>
                        </a:lnSpc>
                        <a:buNone/>
                      </a:pPr>
                      <a:r>
                        <a:rPr lang="en-US" sz="2400" b="0" normalizeH="0" baseline="2000" dirty="0">
                          <a:solidFill>
                            <a:srgbClr val="000000"/>
                          </a:solidFill>
                          <a:effectLst/>
                        </a:rPr>
                        <a:t>AWS network (incl AWOS) </a:t>
                      </a:r>
                      <a:endParaRPr lang="en-US" sz="2400" b="0" i="0" normalizeH="0" baseline="2000" dirty="0">
                        <a:solidFill>
                          <a:srgbClr val="000000"/>
                        </a:solidFill>
                        <a:effectLst/>
                      </a:endParaRPr>
                    </a:p>
                  </a:txBody>
                  <a:tcPr anchor="ctr"/>
                </a:tc>
                <a:tc rowSpan="5">
                  <a:txBody>
                    <a:bodyPr/>
                    <a:lstStyle/>
                    <a:p>
                      <a:pPr algn="l" rtl="0" fontAlgn="base">
                        <a:lnSpc>
                          <a:spcPts val="1214"/>
                        </a:lnSpc>
                        <a:buNone/>
                      </a:pPr>
                      <a:r>
                        <a:rPr lang="en-US" sz="2400" b="0" normalizeH="0" baseline="2000">
                          <a:solidFill>
                            <a:srgbClr val="000000"/>
                          </a:solidFill>
                          <a:effectLst/>
                        </a:rPr>
                        <a:t>Pacific Regional Observation Network </a:t>
                      </a:r>
                      <a:endParaRPr lang="en-US" sz="2400" b="0" i="0" normalizeH="0" baseline="2000">
                        <a:solidFill>
                          <a:srgbClr val="000000"/>
                        </a:solidFill>
                        <a:effectLst/>
                      </a:endParaRPr>
                    </a:p>
                    <a:p>
                      <a:pPr lvl="0" algn="l">
                        <a:lnSpc>
                          <a:spcPts val="1214"/>
                        </a:lnSpc>
                        <a:buNone/>
                      </a:pPr>
                      <a:r>
                        <a:rPr lang="en-US" sz="2400" b="0" normalizeH="0" baseline="2000">
                          <a:solidFill>
                            <a:srgbClr val="000000"/>
                          </a:solidFill>
                          <a:effectLst/>
                        </a:rPr>
                        <a:t>Strategy </a:t>
                      </a:r>
                      <a:r>
                        <a:rPr lang="en-US" sz="2400" b="1" normalizeH="0" baseline="2000">
                          <a:solidFill>
                            <a:srgbClr val="000000"/>
                          </a:solidFill>
                          <a:effectLst/>
                        </a:rPr>
                        <a:t>(Annex 4)</a:t>
                      </a:r>
                      <a:r>
                        <a:rPr lang="en-US" sz="2400" b="0" normalizeH="0" baseline="2000">
                          <a:solidFill>
                            <a:srgbClr val="000000"/>
                          </a:solidFill>
                          <a:effectLst/>
                        </a:rPr>
                        <a:t> </a:t>
                      </a:r>
                      <a:endParaRPr lang="en-US" sz="2400" b="0" i="0" normalizeH="0" baseline="2000" dirty="0">
                        <a:solidFill>
                          <a:srgbClr val="000000"/>
                        </a:solidFill>
                        <a:effectLst/>
                      </a:endParaRPr>
                    </a:p>
                  </a:txBody>
                  <a:tcPr anchor="ctr"/>
                </a:tc>
                <a:tc rowSpan="3">
                  <a:txBody>
                    <a:bodyPr/>
                    <a:lstStyle/>
                    <a:p>
                      <a:pPr algn="l" rtl="0" fontAlgn="base">
                        <a:lnSpc>
                          <a:spcPts val="1214"/>
                        </a:lnSpc>
                        <a:buNone/>
                      </a:pPr>
                      <a:r>
                        <a:rPr lang="en-US" sz="2400" b="0" normalizeH="0" baseline="2000" dirty="0">
                          <a:solidFill>
                            <a:srgbClr val="000000"/>
                          </a:solidFill>
                          <a:effectLst/>
                        </a:rPr>
                        <a:t>Endorsed by PICI Panel - will be working with countries to define station tiers</a:t>
                      </a:r>
                      <a:endParaRPr lang="en-US" sz="2400" b="0" i="0" normalizeH="0" baseline="2000" dirty="0">
                        <a:solidFill>
                          <a:srgbClr val="000000"/>
                        </a:solidFill>
                        <a:effectLst/>
                      </a:endParaRPr>
                    </a:p>
                  </a:txBody>
                  <a:tcPr anchor="ctr"/>
                </a:tc>
                <a:extLst>
                  <a:ext uri="{0D108BD9-81ED-4DB2-BD59-A6C34878D82A}">
                    <a16:rowId xmlns:a16="http://schemas.microsoft.com/office/drawing/2014/main" val="557987505"/>
                  </a:ext>
                </a:extLst>
              </a:tr>
              <a:tr h="305721">
                <a:tc>
                  <a:txBody>
                    <a:bodyPr/>
                    <a:lstStyle/>
                    <a:p>
                      <a:pPr algn="l" rtl="0" fontAlgn="base">
                        <a:lnSpc>
                          <a:spcPts val="1214"/>
                        </a:lnSpc>
                        <a:buNone/>
                      </a:pPr>
                      <a:r>
                        <a:rPr lang="en-US" sz="2400" b="0" normalizeH="0" baseline="2000">
                          <a:solidFill>
                            <a:srgbClr val="000000"/>
                          </a:solidFill>
                          <a:effectLst/>
                        </a:rPr>
                        <a:t>Manual observation network </a:t>
                      </a:r>
                      <a:endParaRPr lang="en-US" sz="2400" b="0" i="0" normalizeH="0" baseline="2000">
                        <a:solidFill>
                          <a:srgbClr val="000000"/>
                        </a:solidFill>
                        <a:effectLst/>
                      </a:endParaRPr>
                    </a:p>
                  </a:txBody>
                  <a:tcPr anchor="ct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705173217"/>
                  </a:ext>
                </a:extLst>
              </a:tr>
              <a:tr h="305721">
                <a:tc>
                  <a:txBody>
                    <a:bodyPr/>
                    <a:lstStyle/>
                    <a:p>
                      <a:pPr algn="l" rtl="0" fontAlgn="base">
                        <a:lnSpc>
                          <a:spcPts val="1214"/>
                        </a:lnSpc>
                        <a:buNone/>
                      </a:pPr>
                      <a:r>
                        <a:rPr lang="en-US" sz="2400" b="0" normalizeH="0" baseline="2000" dirty="0">
                          <a:solidFill>
                            <a:srgbClr val="000000"/>
                          </a:solidFill>
                          <a:effectLst/>
                        </a:rPr>
                        <a:t>Upper air network </a:t>
                      </a:r>
                      <a:endParaRPr lang="en-US" sz="2400" b="0" i="0" normalizeH="0" baseline="2000" dirty="0">
                        <a:solidFill>
                          <a:srgbClr val="000000"/>
                        </a:solidFill>
                        <a:effectLst/>
                      </a:endParaRPr>
                    </a:p>
                  </a:txBody>
                  <a:tcPr anchor="ct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4194973531"/>
                  </a:ext>
                </a:extLst>
              </a:tr>
              <a:tr h="474472">
                <a:tc>
                  <a:txBody>
                    <a:bodyPr/>
                    <a:lstStyle/>
                    <a:p>
                      <a:pPr algn="l" rtl="0" fontAlgn="base">
                        <a:lnSpc>
                          <a:spcPts val="1214"/>
                        </a:lnSpc>
                        <a:buNone/>
                      </a:pPr>
                      <a:r>
                        <a:rPr lang="en-US" sz="2400" b="0" normalizeH="0" baseline="2000" dirty="0">
                          <a:solidFill>
                            <a:srgbClr val="000000"/>
                          </a:solidFill>
                          <a:effectLst/>
                        </a:rPr>
                        <a:t>Wave buoy and Ocean network </a:t>
                      </a:r>
                      <a:endParaRPr lang="en-US" sz="2400" b="0" i="0" normalizeH="0" baseline="2000" dirty="0">
                        <a:solidFill>
                          <a:srgbClr val="000000"/>
                        </a:solidFill>
                        <a:effectLst/>
                      </a:endParaRPr>
                    </a:p>
                  </a:txBody>
                  <a:tcPr anchor="ctr"/>
                </a:tc>
                <a:tc vMerge="1">
                  <a:txBody>
                    <a:bodyPr/>
                    <a:lstStyle/>
                    <a:p>
                      <a:endParaRPr lang="en-AU"/>
                    </a:p>
                  </a:txBody>
                  <a:tcPr/>
                </a:tc>
                <a:tc>
                  <a:txBody>
                    <a:bodyPr/>
                    <a:lstStyle/>
                    <a:p>
                      <a:pPr algn="l" rtl="0" fontAlgn="base">
                        <a:lnSpc>
                          <a:spcPts val="1457"/>
                        </a:lnSpc>
                        <a:buNone/>
                      </a:pPr>
                      <a:r>
                        <a:rPr lang="en-AU" sz="2400" b="0" normalizeH="0" baseline="2000">
                          <a:solidFill>
                            <a:srgbClr val="000000"/>
                          </a:solidFill>
                          <a:effectLst/>
                        </a:rPr>
                        <a:t>NYC </a:t>
                      </a:r>
                      <a:endParaRPr lang="en-AU" sz="2400" b="0" i="0" normalizeH="0" baseline="2000">
                        <a:solidFill>
                          <a:srgbClr val="000000"/>
                        </a:solidFill>
                        <a:effectLst/>
                      </a:endParaRPr>
                    </a:p>
                  </a:txBody>
                  <a:tcPr anchor="ctr"/>
                </a:tc>
                <a:extLst>
                  <a:ext uri="{0D108BD9-81ED-4DB2-BD59-A6C34878D82A}">
                    <a16:rowId xmlns:a16="http://schemas.microsoft.com/office/drawing/2014/main" val="3750366315"/>
                  </a:ext>
                </a:extLst>
              </a:tr>
              <a:tr h="368511">
                <a:tc>
                  <a:txBody>
                    <a:bodyPr/>
                    <a:lstStyle/>
                    <a:p>
                      <a:pPr algn="l" rtl="0" fontAlgn="base">
                        <a:lnSpc>
                          <a:spcPts val="1214"/>
                        </a:lnSpc>
                        <a:buNone/>
                      </a:pPr>
                      <a:r>
                        <a:rPr lang="en-US" sz="2400" b="0" normalizeH="0" baseline="2000" dirty="0">
                          <a:solidFill>
                            <a:srgbClr val="000000"/>
                          </a:solidFill>
                          <a:effectLst/>
                        </a:rPr>
                        <a:t>Tide gauge network </a:t>
                      </a:r>
                      <a:endParaRPr lang="en-US" sz="2400" b="0" i="0" normalizeH="0" baseline="2000" dirty="0">
                        <a:solidFill>
                          <a:srgbClr val="000000"/>
                        </a:solidFill>
                        <a:effectLst/>
                      </a:endParaRPr>
                    </a:p>
                  </a:txBody>
                  <a:tcPr anchor="ctr"/>
                </a:tc>
                <a:tc vMerge="1">
                  <a:txBody>
                    <a:bodyPr/>
                    <a:lstStyle/>
                    <a:p>
                      <a:endParaRPr lang="en-AU"/>
                    </a:p>
                  </a:txBody>
                  <a:tcPr/>
                </a:tc>
                <a:tc>
                  <a:txBody>
                    <a:bodyPr/>
                    <a:lstStyle/>
                    <a:p>
                      <a:pPr algn="l" rtl="0" fontAlgn="base">
                        <a:lnSpc>
                          <a:spcPts val="1457"/>
                        </a:lnSpc>
                        <a:buNone/>
                      </a:pPr>
                      <a:r>
                        <a:rPr lang="en-AU" sz="2400" b="0" normalizeH="0" baseline="2000">
                          <a:solidFill>
                            <a:srgbClr val="000000"/>
                          </a:solidFill>
                          <a:effectLst/>
                        </a:rPr>
                        <a:t>NYC </a:t>
                      </a:r>
                      <a:endParaRPr lang="en-AU" sz="2400" b="0" i="0" normalizeH="0" baseline="2000">
                        <a:solidFill>
                          <a:srgbClr val="000000"/>
                        </a:solidFill>
                        <a:effectLst/>
                      </a:endParaRPr>
                    </a:p>
                  </a:txBody>
                  <a:tcPr anchor="ctr"/>
                </a:tc>
                <a:extLst>
                  <a:ext uri="{0D108BD9-81ED-4DB2-BD59-A6C34878D82A}">
                    <a16:rowId xmlns:a16="http://schemas.microsoft.com/office/drawing/2014/main" val="419541984"/>
                  </a:ext>
                </a:extLst>
              </a:tr>
              <a:tr h="474472">
                <a:tc>
                  <a:txBody>
                    <a:bodyPr/>
                    <a:lstStyle/>
                    <a:p>
                      <a:pPr algn="l" rtl="0" fontAlgn="base">
                        <a:lnSpc>
                          <a:spcPts val="1214"/>
                        </a:lnSpc>
                        <a:buNone/>
                      </a:pPr>
                      <a:r>
                        <a:rPr lang="en-US" sz="2400" b="0" normalizeH="0" baseline="2000">
                          <a:solidFill>
                            <a:srgbClr val="000000"/>
                          </a:solidFill>
                          <a:effectLst/>
                        </a:rPr>
                        <a:t>Radar Network data </a:t>
                      </a:r>
                      <a:endParaRPr lang="en-US" sz="2400" b="0" i="0" normalizeH="0" baseline="2000">
                        <a:solidFill>
                          <a:srgbClr val="000000"/>
                        </a:solidFill>
                        <a:effectLst/>
                      </a:endParaRPr>
                    </a:p>
                  </a:txBody>
                  <a:tcPr anchor="ctr"/>
                </a:tc>
                <a:tc>
                  <a:txBody>
                    <a:bodyPr/>
                    <a:lstStyle/>
                    <a:p>
                      <a:pPr algn="l" rtl="0" fontAlgn="base">
                        <a:lnSpc>
                          <a:spcPts val="1214"/>
                        </a:lnSpc>
                        <a:buNone/>
                      </a:pPr>
                      <a:r>
                        <a:rPr lang="en-US" sz="2400" b="0" normalizeH="0" baseline="2000" dirty="0">
                          <a:solidFill>
                            <a:srgbClr val="000000"/>
                          </a:solidFill>
                          <a:effectLst/>
                        </a:rPr>
                        <a:t>Pacific Regional Radar Strategy (</a:t>
                      </a:r>
                      <a:r>
                        <a:rPr lang="en-US" sz="2400" b="1" normalizeH="0" baseline="2000" dirty="0">
                          <a:solidFill>
                            <a:srgbClr val="000000"/>
                          </a:solidFill>
                          <a:effectLst/>
                        </a:rPr>
                        <a:t>Annex 5</a:t>
                      </a:r>
                      <a:r>
                        <a:rPr lang="en-US" sz="2400" b="0" normalizeH="0" baseline="2000" dirty="0">
                          <a:solidFill>
                            <a:srgbClr val="000000"/>
                          </a:solidFill>
                          <a:effectLst/>
                        </a:rPr>
                        <a:t>) </a:t>
                      </a:r>
                      <a:endParaRPr lang="en-US" sz="2400" b="0" i="0" normalizeH="0" baseline="2000" dirty="0">
                        <a:solidFill>
                          <a:srgbClr val="000000"/>
                        </a:solidFill>
                        <a:effectLst/>
                      </a:endParaRPr>
                    </a:p>
                  </a:txBody>
                  <a:tcPr anchor="ctr"/>
                </a:tc>
                <a:tc>
                  <a:txBody>
                    <a:bodyPr/>
                    <a:lstStyle/>
                    <a:p>
                      <a:pPr algn="l" rtl="0" fontAlgn="base">
                        <a:lnSpc>
                          <a:spcPts val="1214"/>
                        </a:lnSpc>
                        <a:buNone/>
                      </a:pPr>
                      <a:r>
                        <a:rPr lang="en-US" sz="2400" b="0" normalizeH="0" baseline="2000">
                          <a:solidFill>
                            <a:srgbClr val="000000"/>
                          </a:solidFill>
                          <a:effectLst/>
                        </a:rPr>
                        <a:t>Endorsed by PICI Panel </a:t>
                      </a:r>
                      <a:endParaRPr lang="en-US" sz="2400" b="0" i="0" normalizeH="0" baseline="2000">
                        <a:solidFill>
                          <a:srgbClr val="000000"/>
                        </a:solidFill>
                        <a:effectLst/>
                      </a:endParaRPr>
                    </a:p>
                  </a:txBody>
                  <a:tcPr anchor="ctr"/>
                </a:tc>
                <a:extLst>
                  <a:ext uri="{0D108BD9-81ED-4DB2-BD59-A6C34878D82A}">
                    <a16:rowId xmlns:a16="http://schemas.microsoft.com/office/drawing/2014/main" val="2555979004"/>
                  </a:ext>
                </a:extLst>
              </a:tr>
              <a:tr h="474472">
                <a:tc>
                  <a:txBody>
                    <a:bodyPr/>
                    <a:lstStyle/>
                    <a:p>
                      <a:pPr algn="l" rtl="0" fontAlgn="base">
                        <a:lnSpc>
                          <a:spcPts val="1214"/>
                        </a:lnSpc>
                        <a:buNone/>
                      </a:pPr>
                      <a:r>
                        <a:rPr lang="en-US" sz="2400" b="0" normalizeH="0" baseline="2000">
                          <a:solidFill>
                            <a:srgbClr val="000000"/>
                          </a:solidFill>
                          <a:effectLst/>
                        </a:rPr>
                        <a:t>Hydrology and Flood network </a:t>
                      </a:r>
                      <a:endParaRPr lang="en-US" sz="2400" b="0" i="0" normalizeH="0" baseline="2000">
                        <a:solidFill>
                          <a:srgbClr val="000000"/>
                        </a:solidFill>
                        <a:effectLst/>
                      </a:endParaRPr>
                    </a:p>
                  </a:txBody>
                  <a:tcPr anchor="ctr"/>
                </a:tc>
                <a:tc>
                  <a:txBody>
                    <a:bodyPr/>
                    <a:lstStyle/>
                    <a:p>
                      <a:pPr algn="l" rtl="0" fontAlgn="base">
                        <a:lnSpc>
                          <a:spcPts val="1214"/>
                        </a:lnSpc>
                        <a:buNone/>
                      </a:pPr>
                      <a:r>
                        <a:rPr lang="en-US" sz="2400" b="0" normalizeH="0" baseline="2000">
                          <a:solidFill>
                            <a:srgbClr val="000000"/>
                          </a:solidFill>
                          <a:effectLst/>
                        </a:rPr>
                        <a:t>Pacific Regional </a:t>
                      </a:r>
                      <a:endParaRPr lang="en-US" sz="2400" b="0" i="0" normalizeH="0" baseline="2000">
                        <a:solidFill>
                          <a:srgbClr val="000000"/>
                        </a:solidFill>
                        <a:effectLst/>
                      </a:endParaRPr>
                    </a:p>
                    <a:p>
                      <a:pPr lvl="0" algn="l">
                        <a:lnSpc>
                          <a:spcPts val="1214"/>
                        </a:lnSpc>
                        <a:buNone/>
                      </a:pPr>
                      <a:r>
                        <a:rPr lang="en-US" sz="2400" b="0" normalizeH="0" baseline="2000">
                          <a:solidFill>
                            <a:srgbClr val="000000"/>
                          </a:solidFill>
                          <a:effectLst/>
                        </a:rPr>
                        <a:t>Hydrological Services Strategy </a:t>
                      </a:r>
                      <a:endParaRPr lang="en-US" sz="2400" b="0" i="0" normalizeH="0" baseline="2000">
                        <a:solidFill>
                          <a:srgbClr val="000000"/>
                        </a:solidFill>
                        <a:effectLst/>
                      </a:endParaRPr>
                    </a:p>
                  </a:txBody>
                  <a:tcPr anchor="ctr"/>
                </a:tc>
                <a:tc>
                  <a:txBody>
                    <a:bodyPr/>
                    <a:lstStyle/>
                    <a:p>
                      <a:pPr algn="l" rtl="0" fontAlgn="base">
                        <a:lnSpc>
                          <a:spcPts val="1214"/>
                        </a:lnSpc>
                        <a:buNone/>
                      </a:pPr>
                      <a:r>
                        <a:rPr lang="en-US" sz="2400" b="0" normalizeH="0" baseline="2000" dirty="0">
                          <a:solidFill>
                            <a:srgbClr val="000000"/>
                          </a:solidFill>
                          <a:effectLst/>
                        </a:rPr>
                        <a:t>In development (SPC) </a:t>
                      </a:r>
                    </a:p>
                    <a:p>
                      <a:pPr algn="l" rtl="0" fontAlgn="base">
                        <a:lnSpc>
                          <a:spcPts val="1214"/>
                        </a:lnSpc>
                        <a:buNone/>
                      </a:pPr>
                      <a:r>
                        <a:rPr lang="en-US" sz="2400" b="0" normalizeH="0" baseline="2000" dirty="0">
                          <a:solidFill>
                            <a:srgbClr val="000000"/>
                          </a:solidFill>
                          <a:effectLst/>
                        </a:rPr>
                        <a:t> </a:t>
                      </a:r>
                      <a:endParaRPr lang="en-US" sz="2400" b="0" i="0" normalizeH="0" baseline="2000" dirty="0">
                        <a:solidFill>
                          <a:srgbClr val="000000"/>
                        </a:solidFill>
                        <a:effectLst/>
                      </a:endParaRPr>
                    </a:p>
                  </a:txBody>
                  <a:tcPr anchor="ctr"/>
                </a:tc>
                <a:extLst>
                  <a:ext uri="{0D108BD9-81ED-4DB2-BD59-A6C34878D82A}">
                    <a16:rowId xmlns:a16="http://schemas.microsoft.com/office/drawing/2014/main" val="3731024504"/>
                  </a:ext>
                </a:extLst>
              </a:tr>
              <a:tr h="305721">
                <a:tc>
                  <a:txBody>
                    <a:bodyPr/>
                    <a:lstStyle/>
                    <a:p>
                      <a:pPr algn="l" rtl="0" fontAlgn="base">
                        <a:lnSpc>
                          <a:spcPts val="1214"/>
                        </a:lnSpc>
                        <a:buNone/>
                      </a:pPr>
                      <a:r>
                        <a:rPr lang="en-US" sz="2400" b="0" normalizeH="0" baseline="2000">
                          <a:solidFill>
                            <a:srgbClr val="000000"/>
                          </a:solidFill>
                          <a:effectLst/>
                        </a:rPr>
                        <a:t>Seismic Network </a:t>
                      </a:r>
                      <a:endParaRPr lang="en-US" sz="2400" b="0" i="0" normalizeH="0" baseline="2000">
                        <a:solidFill>
                          <a:srgbClr val="000000"/>
                        </a:solidFill>
                        <a:effectLst/>
                      </a:endParaRPr>
                    </a:p>
                  </a:txBody>
                  <a:tcPr anchor="ctr"/>
                </a:tc>
                <a:tc>
                  <a:txBody>
                    <a:bodyPr/>
                    <a:lstStyle/>
                    <a:p>
                      <a:pPr algn="l" rtl="0" fontAlgn="base">
                        <a:lnSpc>
                          <a:spcPts val="1214"/>
                        </a:lnSpc>
                        <a:buNone/>
                      </a:pPr>
                      <a:r>
                        <a:rPr lang="en-AU" sz="2400" b="0" normalizeH="0" baseline="2000" dirty="0">
                          <a:solidFill>
                            <a:srgbClr val="000000"/>
                          </a:solidFill>
                          <a:effectLst/>
                        </a:rPr>
                        <a:t> </a:t>
                      </a:r>
                      <a:endParaRPr lang="en-AU" sz="2400" b="0" i="0" normalizeH="0" baseline="2000" dirty="0">
                        <a:solidFill>
                          <a:srgbClr val="000000"/>
                        </a:solidFill>
                        <a:effectLst/>
                        <a:latin typeface="Arial" panose="020B0604020202020204" pitchFamily="34" charset="0"/>
                      </a:endParaRPr>
                    </a:p>
                  </a:txBody>
                  <a:tcPr anchor="ctr"/>
                </a:tc>
                <a:tc>
                  <a:txBody>
                    <a:bodyPr/>
                    <a:lstStyle/>
                    <a:p>
                      <a:pPr algn="l" rtl="0" fontAlgn="base">
                        <a:lnSpc>
                          <a:spcPts val="1214"/>
                        </a:lnSpc>
                        <a:buNone/>
                      </a:pPr>
                      <a:r>
                        <a:rPr lang="en-AU" sz="2400" b="0" normalizeH="0" baseline="2000" dirty="0">
                          <a:solidFill>
                            <a:srgbClr val="000000"/>
                          </a:solidFill>
                          <a:effectLst/>
                        </a:rPr>
                        <a:t>TBC </a:t>
                      </a:r>
                      <a:endParaRPr lang="en-AU" sz="2400" b="0" i="0" normalizeH="0" baseline="2000" dirty="0">
                        <a:solidFill>
                          <a:srgbClr val="000000"/>
                        </a:solidFill>
                        <a:effectLst/>
                      </a:endParaRPr>
                    </a:p>
                  </a:txBody>
                  <a:tcPr anchor="ctr"/>
                </a:tc>
                <a:extLst>
                  <a:ext uri="{0D108BD9-81ED-4DB2-BD59-A6C34878D82A}">
                    <a16:rowId xmlns:a16="http://schemas.microsoft.com/office/drawing/2014/main" val="168398212"/>
                  </a:ext>
                </a:extLst>
              </a:tr>
              <a:tr h="643223">
                <a:tc>
                  <a:txBody>
                    <a:bodyPr/>
                    <a:lstStyle/>
                    <a:p>
                      <a:pPr algn="l" rtl="0" fontAlgn="base">
                        <a:lnSpc>
                          <a:spcPts val="1214"/>
                        </a:lnSpc>
                        <a:buNone/>
                      </a:pPr>
                      <a:r>
                        <a:rPr lang="en-US" sz="2400" b="0" normalizeH="0" baseline="2000">
                          <a:solidFill>
                            <a:srgbClr val="000000"/>
                          </a:solidFill>
                          <a:effectLst/>
                        </a:rPr>
                        <a:t>ICT Infrastructure </a:t>
                      </a:r>
                      <a:endParaRPr lang="en-US" sz="2400" b="0" i="0" normalizeH="0" baseline="2000">
                        <a:solidFill>
                          <a:srgbClr val="000000"/>
                        </a:solidFill>
                        <a:effectLst/>
                      </a:endParaRPr>
                    </a:p>
                  </a:txBody>
                  <a:tcPr anchor="ctr"/>
                </a:tc>
                <a:tc>
                  <a:txBody>
                    <a:bodyPr/>
                    <a:lstStyle/>
                    <a:p>
                      <a:pPr algn="l" rtl="0" fontAlgn="base">
                        <a:lnSpc>
                          <a:spcPts val="1214"/>
                        </a:lnSpc>
                        <a:buNone/>
                      </a:pPr>
                      <a:r>
                        <a:rPr lang="en-US" sz="2400" b="0" normalizeH="0" baseline="2000">
                          <a:solidFill>
                            <a:srgbClr val="000000"/>
                          </a:solidFill>
                          <a:effectLst/>
                        </a:rPr>
                        <a:t>Pacific ICT Architecture and Strategy </a:t>
                      </a:r>
                      <a:endParaRPr lang="en-US" sz="2400" b="0" i="0" normalizeH="0" baseline="2000">
                        <a:solidFill>
                          <a:srgbClr val="000000"/>
                        </a:solidFill>
                        <a:effectLst/>
                      </a:endParaRPr>
                    </a:p>
                  </a:txBody>
                  <a:tcPr anchor="ctr"/>
                </a:tc>
                <a:tc>
                  <a:txBody>
                    <a:bodyPr/>
                    <a:lstStyle/>
                    <a:p>
                      <a:pPr algn="l" rtl="0" fontAlgn="base">
                        <a:lnSpc>
                          <a:spcPts val="1214"/>
                        </a:lnSpc>
                        <a:buNone/>
                      </a:pPr>
                      <a:r>
                        <a:rPr lang="en-US" sz="2400" b="0" normalizeH="0" baseline="2000" dirty="0">
                          <a:solidFill>
                            <a:srgbClr val="000000"/>
                          </a:solidFill>
                          <a:effectLst/>
                        </a:rPr>
                        <a:t>In development. </a:t>
                      </a:r>
                    </a:p>
                    <a:p>
                      <a:pPr algn="l" rtl="0" fontAlgn="base">
                        <a:lnSpc>
                          <a:spcPts val="1214"/>
                        </a:lnSpc>
                        <a:buNone/>
                      </a:pPr>
                      <a:r>
                        <a:rPr lang="en-US" sz="2400" b="0" normalizeH="0" baseline="2000" dirty="0">
                          <a:solidFill>
                            <a:srgbClr val="000000"/>
                          </a:solidFill>
                          <a:effectLst/>
                        </a:rPr>
                        <a:t>Prelim ICT Architecture endorsed by PICI Panel </a:t>
                      </a:r>
                      <a:endParaRPr lang="en-US" sz="2400" b="0" i="0" normalizeH="0" baseline="2000" dirty="0">
                        <a:solidFill>
                          <a:srgbClr val="000000"/>
                        </a:solidFill>
                        <a:effectLst/>
                      </a:endParaRPr>
                    </a:p>
                  </a:txBody>
                  <a:tcPr anchor="ctr"/>
                </a:tc>
                <a:extLst>
                  <a:ext uri="{0D108BD9-81ED-4DB2-BD59-A6C34878D82A}">
                    <a16:rowId xmlns:a16="http://schemas.microsoft.com/office/drawing/2014/main" val="2492911148"/>
                  </a:ext>
                </a:extLst>
              </a:tr>
              <a:tr h="305721">
                <a:tc>
                  <a:txBody>
                    <a:bodyPr/>
                    <a:lstStyle/>
                    <a:p>
                      <a:pPr algn="l" rtl="0" fontAlgn="base">
                        <a:lnSpc>
                          <a:spcPts val="1214"/>
                        </a:lnSpc>
                        <a:buNone/>
                      </a:pPr>
                      <a:r>
                        <a:rPr lang="en-US" sz="2400" b="0" normalizeH="0" baseline="2000">
                          <a:solidFill>
                            <a:srgbClr val="000000"/>
                          </a:solidFill>
                          <a:effectLst/>
                        </a:rPr>
                        <a:t>Buildings </a:t>
                      </a:r>
                      <a:endParaRPr lang="en-US" sz="2400" b="0" i="0" normalizeH="0" baseline="2000">
                        <a:solidFill>
                          <a:srgbClr val="000000"/>
                        </a:solidFill>
                        <a:effectLst/>
                      </a:endParaRPr>
                    </a:p>
                  </a:txBody>
                  <a:tcPr anchor="ctr"/>
                </a:tc>
                <a:tc>
                  <a:txBody>
                    <a:bodyPr/>
                    <a:lstStyle/>
                    <a:p>
                      <a:pPr algn="l" rtl="0" fontAlgn="base">
                        <a:lnSpc>
                          <a:spcPts val="1214"/>
                        </a:lnSpc>
                        <a:buNone/>
                      </a:pPr>
                      <a:endParaRPr lang="en-AU" sz="2400" b="0" i="0" normalizeH="0" baseline="2000" dirty="0">
                        <a:solidFill>
                          <a:srgbClr val="000000"/>
                        </a:solidFill>
                        <a:effectLst/>
                        <a:latin typeface="Arial" panose="020B0604020202020204" pitchFamily="34" charset="0"/>
                      </a:endParaRPr>
                    </a:p>
                  </a:txBody>
                  <a:tcPr anchor="ctr"/>
                </a:tc>
                <a:tc>
                  <a:txBody>
                    <a:bodyPr/>
                    <a:lstStyle/>
                    <a:p>
                      <a:pPr algn="l" rtl="0" fontAlgn="base">
                        <a:lnSpc>
                          <a:spcPts val="1214"/>
                        </a:lnSpc>
                        <a:buNone/>
                      </a:pPr>
                      <a:r>
                        <a:rPr lang="en-AU" sz="2400" b="0" normalizeH="0" baseline="2000" dirty="0">
                          <a:solidFill>
                            <a:srgbClr val="000000"/>
                          </a:solidFill>
                          <a:effectLst/>
                        </a:rPr>
                        <a:t>NYC </a:t>
                      </a:r>
                      <a:endParaRPr lang="en-AU" sz="2400" b="0" i="0" normalizeH="0" baseline="2000" dirty="0">
                        <a:solidFill>
                          <a:srgbClr val="000000"/>
                        </a:solidFill>
                        <a:effectLst/>
                      </a:endParaRPr>
                    </a:p>
                  </a:txBody>
                  <a:tcPr anchor="ctr"/>
                </a:tc>
                <a:extLst>
                  <a:ext uri="{0D108BD9-81ED-4DB2-BD59-A6C34878D82A}">
                    <a16:rowId xmlns:a16="http://schemas.microsoft.com/office/drawing/2014/main" val="1072201829"/>
                  </a:ext>
                </a:extLst>
              </a:tr>
            </a:tbl>
          </a:graphicData>
        </a:graphic>
      </p:graphicFrame>
      <p:pic>
        <p:nvPicPr>
          <p:cNvPr id="7" name="Picture 6">
            <a:extLst>
              <a:ext uri="{FF2B5EF4-FFF2-40B4-BE49-F238E27FC236}">
                <a16:creationId xmlns:a16="http://schemas.microsoft.com/office/drawing/2014/main" id="{2CDDA053-8CC1-625C-D020-4FAEDE5EBEA8}"/>
              </a:ext>
            </a:extLst>
          </p:cNvPr>
          <p:cNvPicPr>
            <a:picLocks noChangeAspect="1"/>
          </p:cNvPicPr>
          <p:nvPr/>
        </p:nvPicPr>
        <p:blipFill>
          <a:blip r:embed="rId3"/>
          <a:stretch>
            <a:fillRect/>
          </a:stretch>
        </p:blipFill>
        <p:spPr>
          <a:xfrm>
            <a:off x="8257789" y="1402527"/>
            <a:ext cx="2085362" cy="2962284"/>
          </a:xfrm>
          <a:prstGeom prst="rect">
            <a:avLst/>
          </a:prstGeom>
          <a:ln>
            <a:solidFill>
              <a:schemeClr val="tx1"/>
            </a:solidFill>
          </a:ln>
        </p:spPr>
      </p:pic>
      <p:pic>
        <p:nvPicPr>
          <p:cNvPr id="4" name="Picture 3">
            <a:extLst>
              <a:ext uri="{FF2B5EF4-FFF2-40B4-BE49-F238E27FC236}">
                <a16:creationId xmlns:a16="http://schemas.microsoft.com/office/drawing/2014/main" id="{E54A9898-B25B-6EC1-76B3-A753B68CD9F1}"/>
              </a:ext>
            </a:extLst>
          </p:cNvPr>
          <p:cNvPicPr>
            <a:picLocks noChangeAspect="1"/>
          </p:cNvPicPr>
          <p:nvPr/>
        </p:nvPicPr>
        <p:blipFill>
          <a:blip r:embed="rId4"/>
          <a:srcRect l="5767" t="6004"/>
          <a:stretch>
            <a:fillRect/>
          </a:stretch>
        </p:blipFill>
        <p:spPr>
          <a:xfrm>
            <a:off x="9754029" y="3127222"/>
            <a:ext cx="1964606" cy="2762269"/>
          </a:xfrm>
          <a:prstGeom prst="rect">
            <a:avLst/>
          </a:prstGeom>
          <a:ln>
            <a:solidFill>
              <a:schemeClr val="tx1"/>
            </a:solidFill>
          </a:ln>
        </p:spPr>
      </p:pic>
    </p:spTree>
    <p:extLst>
      <p:ext uri="{BB962C8B-B14F-4D97-AF65-F5344CB8AC3E}">
        <p14:creationId xmlns:p14="http://schemas.microsoft.com/office/powerpoint/2010/main" val="316700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13D1-8396-1185-DBF7-4C5A0DD44313}"/>
              </a:ext>
            </a:extLst>
          </p:cNvPr>
          <p:cNvSpPr>
            <a:spLocks noGrp="1"/>
          </p:cNvSpPr>
          <p:nvPr>
            <p:ph type="title"/>
          </p:nvPr>
        </p:nvSpPr>
        <p:spPr/>
        <p:txBody>
          <a:bodyPr/>
          <a:lstStyle/>
          <a:p>
            <a:r>
              <a:rPr lang="en-US" dirty="0"/>
              <a:t>Improving Efficiencies</a:t>
            </a:r>
            <a:endParaRPr lang="en-AU" dirty="0"/>
          </a:p>
        </p:txBody>
      </p:sp>
      <p:graphicFrame>
        <p:nvGraphicFramePr>
          <p:cNvPr id="4" name="Table 3">
            <a:extLst>
              <a:ext uri="{FF2B5EF4-FFF2-40B4-BE49-F238E27FC236}">
                <a16:creationId xmlns:a16="http://schemas.microsoft.com/office/drawing/2014/main" id="{C8C212E0-7435-5E3E-5116-0E0A14F60132}"/>
              </a:ext>
            </a:extLst>
          </p:cNvPr>
          <p:cNvGraphicFramePr>
            <a:graphicFrameLocks noGrp="1"/>
          </p:cNvGraphicFramePr>
          <p:nvPr>
            <p:extLst>
              <p:ext uri="{D42A27DB-BD31-4B8C-83A1-F6EECF244321}">
                <p14:modId xmlns:p14="http://schemas.microsoft.com/office/powerpoint/2010/main" val="1236478049"/>
              </p:ext>
            </p:extLst>
          </p:nvPr>
        </p:nvGraphicFramePr>
        <p:xfrm>
          <a:off x="334084" y="1690688"/>
          <a:ext cx="7508534" cy="4124960"/>
        </p:xfrm>
        <a:graphic>
          <a:graphicData uri="http://schemas.openxmlformats.org/drawingml/2006/table">
            <a:tbl>
              <a:tblPr firstRow="1" bandRow="1">
                <a:tableStyleId>{5DA37D80-6434-44D0-A028-1B22A696006F}</a:tableStyleId>
              </a:tblPr>
              <a:tblGrid>
                <a:gridCol w="3385861">
                  <a:extLst>
                    <a:ext uri="{9D8B030D-6E8A-4147-A177-3AD203B41FA5}">
                      <a16:colId xmlns:a16="http://schemas.microsoft.com/office/drawing/2014/main" val="3308074944"/>
                    </a:ext>
                  </a:extLst>
                </a:gridCol>
                <a:gridCol w="4122673">
                  <a:extLst>
                    <a:ext uri="{9D8B030D-6E8A-4147-A177-3AD203B41FA5}">
                      <a16:colId xmlns:a16="http://schemas.microsoft.com/office/drawing/2014/main" val="1384669921"/>
                    </a:ext>
                  </a:extLst>
                </a:gridCol>
              </a:tblGrid>
              <a:tr h="370840">
                <a:tc>
                  <a:txBody>
                    <a:bodyPr/>
                    <a:lstStyle/>
                    <a:p>
                      <a:r>
                        <a:rPr lang="en-US" dirty="0"/>
                        <a:t>Description</a:t>
                      </a:r>
                      <a:endParaRPr lang="en-AU" dirty="0"/>
                    </a:p>
                  </a:txBody>
                  <a:tcPr/>
                </a:tc>
                <a:tc>
                  <a:txBody>
                    <a:bodyPr/>
                    <a:lstStyle/>
                    <a:p>
                      <a:r>
                        <a:rPr lang="en-US" dirty="0"/>
                        <a:t>Updates</a:t>
                      </a:r>
                      <a:endParaRPr lang="en-AU" dirty="0"/>
                    </a:p>
                  </a:txBody>
                  <a:tcPr/>
                </a:tc>
                <a:extLst>
                  <a:ext uri="{0D108BD9-81ED-4DB2-BD59-A6C34878D82A}">
                    <a16:rowId xmlns:a16="http://schemas.microsoft.com/office/drawing/2014/main" val="13460273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Guidance Document for </a:t>
                      </a:r>
                      <a:r>
                        <a:rPr lang="en-US" dirty="0" err="1"/>
                        <a:t>Standardisation</a:t>
                      </a:r>
                      <a:r>
                        <a:rPr lang="en-US" dirty="0"/>
                        <a:t>, </a:t>
                      </a:r>
                      <a:r>
                        <a:rPr lang="en-US" dirty="0" err="1"/>
                        <a:t>Optimisation</a:t>
                      </a:r>
                      <a:r>
                        <a:rPr lang="en-US" dirty="0"/>
                        <a:t> and Maintenance of Earth Observation (</a:t>
                      </a:r>
                      <a:r>
                        <a:rPr lang="en-US" b="1" dirty="0"/>
                        <a:t>Annex 6</a:t>
                      </a:r>
                      <a:r>
                        <a:rPr lang="en-US" dirty="0"/>
                        <a:t>)</a:t>
                      </a:r>
                    </a:p>
                  </a:txBody>
                  <a:tcPr/>
                </a:tc>
                <a:tc>
                  <a:txBody>
                    <a:bodyPr/>
                    <a:lstStyle/>
                    <a:p>
                      <a:pPr marL="285750" indent="-285750">
                        <a:buFontTx/>
                        <a:buChar char="-"/>
                      </a:pPr>
                      <a:r>
                        <a:rPr lang="en-US" dirty="0"/>
                        <a:t>Presented to and endorsed by PICI panel</a:t>
                      </a:r>
                    </a:p>
                    <a:p>
                      <a:pPr marL="285750" indent="-285750">
                        <a:buFontTx/>
                        <a:buChar char="-"/>
                      </a:pPr>
                      <a:r>
                        <a:rPr lang="en-US" dirty="0"/>
                        <a:t>Will incorporate geological hazard observations </a:t>
                      </a:r>
                      <a:endParaRPr lang="en-AU" dirty="0"/>
                    </a:p>
                  </a:txBody>
                  <a:tcPr/>
                </a:tc>
                <a:extLst>
                  <a:ext uri="{0D108BD9-81ED-4DB2-BD59-A6C34878D82A}">
                    <a16:rowId xmlns:a16="http://schemas.microsoft.com/office/drawing/2014/main" val="22076828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Preferred supplier panels – Radar confirmed</a:t>
                      </a:r>
                    </a:p>
                  </a:txBody>
                  <a:tcPr/>
                </a:tc>
                <a:tc>
                  <a:txBody>
                    <a:bodyPr/>
                    <a:lstStyle/>
                    <a:p>
                      <a:pPr marL="285750" indent="-285750">
                        <a:buFontTx/>
                        <a:buChar char="-"/>
                      </a:pPr>
                      <a:r>
                        <a:rPr lang="en-US" dirty="0"/>
                        <a:t>Evaluation works completed </a:t>
                      </a:r>
                    </a:p>
                    <a:p>
                      <a:pPr marL="285750" indent="-285750">
                        <a:buFontTx/>
                        <a:buChar char="-"/>
                      </a:pPr>
                      <a:r>
                        <a:rPr lang="en-US" dirty="0"/>
                        <a:t>Contract documentation in progress</a:t>
                      </a:r>
                      <a:endParaRPr lang="en-AU" dirty="0"/>
                    </a:p>
                  </a:txBody>
                  <a:tcPr/>
                </a:tc>
                <a:extLst>
                  <a:ext uri="{0D108BD9-81ED-4DB2-BD59-A6C34878D82A}">
                    <a16:rowId xmlns:a16="http://schemas.microsoft.com/office/drawing/2014/main" val="95431463"/>
                  </a:ext>
                </a:extLst>
              </a:tr>
              <a:tr h="370840">
                <a:tc>
                  <a:txBody>
                    <a:bodyPr/>
                    <a:lstStyle/>
                    <a:p>
                      <a:r>
                        <a:rPr lang="en-US" dirty="0"/>
                        <a:t>RTC and RIC </a:t>
                      </a:r>
                    </a:p>
                  </a:txBody>
                  <a:tcPr/>
                </a:tc>
                <a:tc>
                  <a:txBody>
                    <a:bodyPr/>
                    <a:lstStyle/>
                    <a:p>
                      <a:pPr marL="285750" indent="-285750">
                        <a:buFontTx/>
                        <a:buChar char="-"/>
                      </a:pPr>
                      <a:r>
                        <a:rPr lang="en-US" dirty="0"/>
                        <a:t>Building construction in progress in Nadi, Fiji</a:t>
                      </a:r>
                    </a:p>
                  </a:txBody>
                  <a:tcPr/>
                </a:tc>
                <a:extLst>
                  <a:ext uri="{0D108BD9-81ED-4DB2-BD59-A6C34878D82A}">
                    <a16:rowId xmlns:a16="http://schemas.microsoft.com/office/drawing/2014/main" val="1276516538"/>
                  </a:ext>
                </a:extLst>
              </a:tr>
              <a:tr h="370840">
                <a:tc>
                  <a:txBody>
                    <a:bodyPr/>
                    <a:lstStyle/>
                    <a:p>
                      <a:r>
                        <a:rPr lang="en-US" dirty="0"/>
                        <a:t>Integrated Forecasting Platform</a:t>
                      </a:r>
                    </a:p>
                  </a:txBody>
                  <a:tcPr/>
                </a:tc>
                <a:tc>
                  <a:txBody>
                    <a:bodyPr/>
                    <a:lstStyle/>
                    <a:p>
                      <a:pPr marL="285750" indent="-285750">
                        <a:buFontTx/>
                        <a:buChar char="-"/>
                      </a:pPr>
                      <a:r>
                        <a:rPr lang="en-US" dirty="0"/>
                        <a:t>Details in the Progress presentation</a:t>
                      </a:r>
                    </a:p>
                  </a:txBody>
                  <a:tcPr/>
                </a:tc>
                <a:extLst>
                  <a:ext uri="{0D108BD9-81ED-4DB2-BD59-A6C34878D82A}">
                    <a16:rowId xmlns:a16="http://schemas.microsoft.com/office/drawing/2014/main" val="3037072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Task Teams for Panels</a:t>
                      </a:r>
                    </a:p>
                  </a:txBody>
                  <a:tcPr/>
                </a:tc>
                <a:tc>
                  <a:txBody>
                    <a:bodyPr/>
                    <a:lstStyle/>
                    <a:p>
                      <a:pPr marL="285750" indent="-285750">
                        <a:buFontTx/>
                        <a:buChar char="-"/>
                      </a:pPr>
                      <a:r>
                        <a:rPr lang="en-US" dirty="0"/>
                        <a:t>3 Teams established</a:t>
                      </a:r>
                      <a:r>
                        <a:rPr lang="en-AU" dirty="0"/>
                        <a:t> in the PICI panel to support governance and technical oversight for major projects</a:t>
                      </a:r>
                      <a:endParaRPr lang="en-US" dirty="0"/>
                    </a:p>
                  </a:txBody>
                  <a:tcPr/>
                </a:tc>
                <a:extLst>
                  <a:ext uri="{0D108BD9-81ED-4DB2-BD59-A6C34878D82A}">
                    <a16:rowId xmlns:a16="http://schemas.microsoft.com/office/drawing/2014/main" val="312652648"/>
                  </a:ext>
                </a:extLst>
              </a:tr>
            </a:tbl>
          </a:graphicData>
        </a:graphic>
      </p:graphicFrame>
      <p:pic>
        <p:nvPicPr>
          <p:cNvPr id="8" name="Picture 7">
            <a:extLst>
              <a:ext uri="{FF2B5EF4-FFF2-40B4-BE49-F238E27FC236}">
                <a16:creationId xmlns:a16="http://schemas.microsoft.com/office/drawing/2014/main" id="{3D9A7BEA-7699-03A5-9174-E1095E103249}"/>
              </a:ext>
            </a:extLst>
          </p:cNvPr>
          <p:cNvPicPr>
            <a:picLocks noChangeAspect="1"/>
          </p:cNvPicPr>
          <p:nvPr/>
        </p:nvPicPr>
        <p:blipFill>
          <a:blip r:embed="rId2"/>
          <a:stretch>
            <a:fillRect/>
          </a:stretch>
        </p:blipFill>
        <p:spPr>
          <a:xfrm>
            <a:off x="8117457" y="0"/>
            <a:ext cx="2193977" cy="3103947"/>
          </a:xfrm>
          <a:prstGeom prst="rect">
            <a:avLst/>
          </a:prstGeom>
          <a:ln>
            <a:solidFill>
              <a:schemeClr val="tx1"/>
            </a:solidFill>
          </a:ln>
        </p:spPr>
      </p:pic>
      <p:pic>
        <p:nvPicPr>
          <p:cNvPr id="10" name="Picture 9">
            <a:extLst>
              <a:ext uri="{FF2B5EF4-FFF2-40B4-BE49-F238E27FC236}">
                <a16:creationId xmlns:a16="http://schemas.microsoft.com/office/drawing/2014/main" id="{6EEBE154-60DF-2D84-A88E-585F8DD7EF77}"/>
              </a:ext>
            </a:extLst>
          </p:cNvPr>
          <p:cNvPicPr>
            <a:picLocks noChangeAspect="1"/>
          </p:cNvPicPr>
          <p:nvPr/>
        </p:nvPicPr>
        <p:blipFill>
          <a:blip r:embed="rId3"/>
          <a:stretch>
            <a:fillRect/>
          </a:stretch>
        </p:blipFill>
        <p:spPr>
          <a:xfrm>
            <a:off x="9597874" y="365125"/>
            <a:ext cx="2260043" cy="3103947"/>
          </a:xfrm>
          <a:prstGeom prst="rect">
            <a:avLst/>
          </a:prstGeom>
          <a:ln>
            <a:solidFill>
              <a:schemeClr val="tx1"/>
            </a:solidFill>
          </a:ln>
        </p:spPr>
      </p:pic>
      <p:pic>
        <p:nvPicPr>
          <p:cNvPr id="6" name="Picture 5">
            <a:extLst>
              <a:ext uri="{FF2B5EF4-FFF2-40B4-BE49-F238E27FC236}">
                <a16:creationId xmlns:a16="http://schemas.microsoft.com/office/drawing/2014/main" id="{8640718E-E45D-59BC-FBD8-5F0CC584FAD5}"/>
              </a:ext>
            </a:extLst>
          </p:cNvPr>
          <p:cNvPicPr>
            <a:picLocks noChangeAspect="1"/>
          </p:cNvPicPr>
          <p:nvPr/>
        </p:nvPicPr>
        <p:blipFill>
          <a:blip r:embed="rId4"/>
          <a:stretch>
            <a:fillRect/>
          </a:stretch>
        </p:blipFill>
        <p:spPr>
          <a:xfrm>
            <a:off x="8582826" y="1088404"/>
            <a:ext cx="2275390" cy="3197067"/>
          </a:xfrm>
          <a:prstGeom prst="rect">
            <a:avLst/>
          </a:prstGeom>
          <a:ln>
            <a:solidFill>
              <a:schemeClr val="tx1"/>
            </a:solidFill>
          </a:ln>
        </p:spPr>
      </p:pic>
      <p:pic>
        <p:nvPicPr>
          <p:cNvPr id="11" name="Picture 10">
            <a:extLst>
              <a:ext uri="{FF2B5EF4-FFF2-40B4-BE49-F238E27FC236}">
                <a16:creationId xmlns:a16="http://schemas.microsoft.com/office/drawing/2014/main" id="{FA5E11AB-C7D3-48EE-86AD-E07374181DB1}"/>
              </a:ext>
            </a:extLst>
          </p:cNvPr>
          <p:cNvPicPr>
            <a:picLocks noChangeAspect="1"/>
          </p:cNvPicPr>
          <p:nvPr/>
        </p:nvPicPr>
        <p:blipFill>
          <a:blip r:embed="rId5"/>
          <a:stretch>
            <a:fillRect/>
          </a:stretch>
        </p:blipFill>
        <p:spPr>
          <a:xfrm>
            <a:off x="8111806" y="2549428"/>
            <a:ext cx="2238283" cy="2569537"/>
          </a:xfrm>
          <a:prstGeom prst="rect">
            <a:avLst/>
          </a:prstGeom>
          <a:ln>
            <a:solidFill>
              <a:schemeClr val="tx1"/>
            </a:solidFill>
          </a:ln>
        </p:spPr>
      </p:pic>
      <p:pic>
        <p:nvPicPr>
          <p:cNvPr id="12" name="Picture 11">
            <a:extLst>
              <a:ext uri="{FF2B5EF4-FFF2-40B4-BE49-F238E27FC236}">
                <a16:creationId xmlns:a16="http://schemas.microsoft.com/office/drawing/2014/main" id="{8B140496-70B5-C58C-A4A9-C0A9D3083702}"/>
              </a:ext>
            </a:extLst>
          </p:cNvPr>
          <p:cNvPicPr>
            <a:picLocks noChangeAspect="1"/>
          </p:cNvPicPr>
          <p:nvPr/>
        </p:nvPicPr>
        <p:blipFill>
          <a:blip r:embed="rId6"/>
          <a:stretch>
            <a:fillRect/>
          </a:stretch>
        </p:blipFill>
        <p:spPr>
          <a:xfrm>
            <a:off x="9612413" y="3192670"/>
            <a:ext cx="2238875" cy="2676751"/>
          </a:xfrm>
          <a:prstGeom prst="rect">
            <a:avLst/>
          </a:prstGeom>
          <a:ln>
            <a:solidFill>
              <a:schemeClr val="tx1"/>
            </a:solidFill>
          </a:ln>
        </p:spPr>
      </p:pic>
    </p:spTree>
    <p:extLst>
      <p:ext uri="{BB962C8B-B14F-4D97-AF65-F5344CB8AC3E}">
        <p14:creationId xmlns:p14="http://schemas.microsoft.com/office/powerpoint/2010/main" val="427045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C7553-F175-0216-E7D1-47DCFACB9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A43AC-F8FE-F80A-B1D6-D4DF94635F6E}"/>
              </a:ext>
            </a:extLst>
          </p:cNvPr>
          <p:cNvSpPr>
            <a:spLocks noGrp="1"/>
          </p:cNvSpPr>
          <p:nvPr>
            <p:ph type="title"/>
          </p:nvPr>
        </p:nvSpPr>
        <p:spPr/>
        <p:txBody>
          <a:bodyPr/>
          <a:lstStyle/>
          <a:p>
            <a:r>
              <a:rPr lang="en-US" dirty="0"/>
              <a:t>Roadmap for Sustainable Financing and Asset Management</a:t>
            </a:r>
            <a:endParaRPr lang="en-AU" dirty="0"/>
          </a:p>
        </p:txBody>
      </p:sp>
      <p:sp>
        <p:nvSpPr>
          <p:cNvPr id="3" name="Content Placeholder 2">
            <a:extLst>
              <a:ext uri="{FF2B5EF4-FFF2-40B4-BE49-F238E27FC236}">
                <a16:creationId xmlns:a16="http://schemas.microsoft.com/office/drawing/2014/main" id="{78489954-6C95-4251-1841-AF1078B4F782}"/>
              </a:ext>
            </a:extLst>
          </p:cNvPr>
          <p:cNvSpPr>
            <a:spLocks noGrp="1"/>
          </p:cNvSpPr>
          <p:nvPr>
            <p:ph idx="1"/>
          </p:nvPr>
        </p:nvSpPr>
        <p:spPr>
          <a:xfrm>
            <a:off x="838200" y="1825625"/>
            <a:ext cx="1256459" cy="4351338"/>
          </a:xfrm>
        </p:spPr>
        <p:txBody>
          <a:bodyPr>
            <a:normAutofit/>
          </a:bodyPr>
          <a:lstStyle/>
          <a:p>
            <a:endParaRPr lang="en-AU" sz="1600" dirty="0"/>
          </a:p>
        </p:txBody>
      </p:sp>
      <p:pic>
        <p:nvPicPr>
          <p:cNvPr id="1026" name="Picture 2">
            <a:extLst>
              <a:ext uri="{FF2B5EF4-FFF2-40B4-BE49-F238E27FC236}">
                <a16:creationId xmlns:a16="http://schemas.microsoft.com/office/drawing/2014/main" id="{7403AB30-F05B-5C63-6B50-8AA381B5D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59" y="1690688"/>
            <a:ext cx="9259141" cy="4752208"/>
          </a:xfrm>
          <a:prstGeom prst="rect">
            <a:avLst/>
          </a:prstGeom>
          <a:noFill/>
          <a:ln>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C29452A-6F12-1497-67DF-866DA7FA184C}"/>
              </a:ext>
            </a:extLst>
          </p:cNvPr>
          <p:cNvSpPr/>
          <p:nvPr/>
        </p:nvSpPr>
        <p:spPr>
          <a:xfrm>
            <a:off x="4900772" y="4823925"/>
            <a:ext cx="1814545" cy="1085719"/>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752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74F8-25A5-0758-ABBB-375CEA5257C3}"/>
              </a:ext>
            </a:extLst>
          </p:cNvPr>
          <p:cNvSpPr>
            <a:spLocks noGrp="1"/>
          </p:cNvSpPr>
          <p:nvPr>
            <p:ph type="title"/>
          </p:nvPr>
        </p:nvSpPr>
        <p:spPr>
          <a:xfrm>
            <a:off x="838200" y="365125"/>
            <a:ext cx="5259754" cy="1345101"/>
          </a:xfrm>
        </p:spPr>
        <p:txBody>
          <a:bodyPr anchor="ctr">
            <a:normAutofit/>
          </a:bodyPr>
          <a:lstStyle/>
          <a:p>
            <a:r>
              <a:rPr lang="en-US" dirty="0"/>
              <a:t>National Asset Plans</a:t>
            </a:r>
            <a:r>
              <a:rPr lang="en-US"/>
              <a:t> – Annex 7.0</a:t>
            </a:r>
            <a:endParaRPr lang="en-AU" dirty="0"/>
          </a:p>
        </p:txBody>
      </p:sp>
      <p:pic>
        <p:nvPicPr>
          <p:cNvPr id="4" name="Picture 3" descr="A white background with blue text&#10;&#10;AI-generated content may be incorrect.">
            <a:extLst>
              <a:ext uri="{FF2B5EF4-FFF2-40B4-BE49-F238E27FC236}">
                <a16:creationId xmlns:a16="http://schemas.microsoft.com/office/drawing/2014/main" id="{768F4752-B612-B0D2-1560-2F8DD38F01C4}"/>
              </a:ext>
            </a:extLst>
          </p:cNvPr>
          <p:cNvPicPr>
            <a:picLocks noChangeAspect="1"/>
          </p:cNvPicPr>
          <p:nvPr/>
        </p:nvPicPr>
        <p:blipFill>
          <a:blip r:embed="rId2"/>
          <a:srcRect t="27002" b="15474"/>
          <a:stretch>
            <a:fillRect/>
          </a:stretch>
        </p:blipFill>
        <p:spPr>
          <a:xfrm>
            <a:off x="838200" y="1825625"/>
            <a:ext cx="5181600" cy="4351338"/>
          </a:xfrm>
          <a:prstGeom prst="rect">
            <a:avLst/>
          </a:prstGeom>
          <a:noFill/>
          <a:ln>
            <a:solidFill>
              <a:srgbClr val="4472C4"/>
            </a:solidFill>
          </a:ln>
        </p:spPr>
      </p:pic>
      <p:sp>
        <p:nvSpPr>
          <p:cNvPr id="3" name="Content Placeholder 2">
            <a:extLst>
              <a:ext uri="{FF2B5EF4-FFF2-40B4-BE49-F238E27FC236}">
                <a16:creationId xmlns:a16="http://schemas.microsoft.com/office/drawing/2014/main" id="{2031BAFA-B4DE-0B20-5010-3CD7F4B3DF9A}"/>
              </a:ext>
            </a:extLst>
          </p:cNvPr>
          <p:cNvSpPr>
            <a:spLocks noGrp="1"/>
          </p:cNvSpPr>
          <p:nvPr>
            <p:ph sz="half" idx="2"/>
          </p:nvPr>
        </p:nvSpPr>
        <p:spPr>
          <a:xfrm>
            <a:off x="6172200" y="760779"/>
            <a:ext cx="5181600" cy="5416184"/>
          </a:xfrm>
        </p:spPr>
        <p:txBody>
          <a:bodyPr vert="horz" lIns="91440" tIns="45720" rIns="91440" bIns="45720" rtlCol="0" anchor="t">
            <a:normAutofit/>
          </a:bodyPr>
          <a:lstStyle/>
          <a:p>
            <a:pPr marL="0" indent="0" fontAlgn="base">
              <a:buNone/>
            </a:pPr>
            <a:r>
              <a:rPr lang="en-US" sz="1600"/>
              <a:t>What it is…</a:t>
            </a:r>
          </a:p>
          <a:p>
            <a:pPr fontAlgn="base"/>
            <a:r>
              <a:rPr lang="en-US" sz="1600" dirty="0"/>
              <a:t>outline how assets will be managed at country level, all assets identified, improvement/upgrades and maintenance activities and costs, in alignment with and reference to the regional Asset Strategies. </a:t>
            </a:r>
          </a:p>
          <a:p>
            <a:pPr fontAlgn="base"/>
            <a:endParaRPr lang="en-US" sz="1600"/>
          </a:p>
          <a:p>
            <a:pPr marL="0" indent="0" fontAlgn="base">
              <a:buNone/>
            </a:pPr>
            <a:r>
              <a:rPr lang="en-US" sz="1600"/>
              <a:t>Progress to date…</a:t>
            </a:r>
          </a:p>
          <a:p>
            <a:pPr fontAlgn="base"/>
            <a:r>
              <a:rPr lang="en-US" sz="1600"/>
              <a:t>preliminary template has been developed in alignment with WMO operations and maintenance manual.  </a:t>
            </a:r>
          </a:p>
          <a:p>
            <a:pPr fontAlgn="base"/>
            <a:r>
              <a:rPr lang="en-US" sz="1600" dirty="0"/>
              <a:t>template will be continually reviewed and refined for improvements and changes in requirements and technology, this may include the engagement of a specialist as part of developing the regional network asset management plan and lifecycle cost.  </a:t>
            </a:r>
          </a:p>
          <a:p>
            <a:pPr fontAlgn="base"/>
            <a:r>
              <a:rPr lang="en-US" sz="1600" dirty="0"/>
              <a:t>These have been shared to several countries to pilot, and will progressively rollout to all countries within the next two years. </a:t>
            </a:r>
          </a:p>
          <a:p>
            <a:pPr fontAlgn="base"/>
            <a:r>
              <a:rPr lang="en-US" sz="1600"/>
              <a:t>PNG is the first country that have worked on their draft National Asset Management Plan and working with WRPP partner (ESNZ) to review them. </a:t>
            </a:r>
          </a:p>
        </p:txBody>
      </p:sp>
    </p:spTree>
    <p:extLst>
      <p:ext uri="{BB962C8B-B14F-4D97-AF65-F5344CB8AC3E}">
        <p14:creationId xmlns:p14="http://schemas.microsoft.com/office/powerpoint/2010/main" val="229838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C821B-7DCE-82DE-93C9-220202181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2B8E1-88FA-939F-525A-134234A11BF5}"/>
              </a:ext>
            </a:extLst>
          </p:cNvPr>
          <p:cNvSpPr>
            <a:spLocks noGrp="1"/>
          </p:cNvSpPr>
          <p:nvPr>
            <p:ph type="title"/>
          </p:nvPr>
        </p:nvSpPr>
        <p:spPr/>
        <p:txBody>
          <a:bodyPr/>
          <a:lstStyle/>
          <a:p>
            <a:r>
              <a:rPr lang="en-US" dirty="0"/>
              <a:t>Roadmap for Sustainable Financing and Asset Management</a:t>
            </a:r>
            <a:endParaRPr lang="en-AU" dirty="0"/>
          </a:p>
        </p:txBody>
      </p:sp>
      <p:sp>
        <p:nvSpPr>
          <p:cNvPr id="3" name="Content Placeholder 2">
            <a:extLst>
              <a:ext uri="{FF2B5EF4-FFF2-40B4-BE49-F238E27FC236}">
                <a16:creationId xmlns:a16="http://schemas.microsoft.com/office/drawing/2014/main" id="{A2DDD293-A460-5D2B-3E6D-2634FC95E9C9}"/>
              </a:ext>
            </a:extLst>
          </p:cNvPr>
          <p:cNvSpPr>
            <a:spLocks noGrp="1"/>
          </p:cNvSpPr>
          <p:nvPr>
            <p:ph idx="1"/>
          </p:nvPr>
        </p:nvSpPr>
        <p:spPr>
          <a:xfrm>
            <a:off x="838200" y="1825625"/>
            <a:ext cx="1256459" cy="4351338"/>
          </a:xfrm>
        </p:spPr>
        <p:txBody>
          <a:bodyPr>
            <a:normAutofit/>
          </a:bodyPr>
          <a:lstStyle/>
          <a:p>
            <a:endParaRPr lang="en-AU" sz="1600" dirty="0"/>
          </a:p>
        </p:txBody>
      </p:sp>
      <p:pic>
        <p:nvPicPr>
          <p:cNvPr id="1026" name="Picture 2">
            <a:extLst>
              <a:ext uri="{FF2B5EF4-FFF2-40B4-BE49-F238E27FC236}">
                <a16:creationId xmlns:a16="http://schemas.microsoft.com/office/drawing/2014/main" id="{71C78702-2A00-72C7-F165-9035F4FE2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59" y="1690688"/>
            <a:ext cx="9259141" cy="4752208"/>
          </a:xfrm>
          <a:prstGeom prst="rect">
            <a:avLst/>
          </a:prstGeom>
          <a:noFill/>
          <a:ln>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E463D76B-BFF5-327D-D811-B1F182F9F76C}"/>
              </a:ext>
            </a:extLst>
          </p:cNvPr>
          <p:cNvSpPr/>
          <p:nvPr/>
        </p:nvSpPr>
        <p:spPr>
          <a:xfrm>
            <a:off x="3100547" y="4871550"/>
            <a:ext cx="1814545" cy="1085719"/>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3603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4B1F-43C4-AD48-A5D2-A31E7200EE9D}"/>
              </a:ext>
            </a:extLst>
          </p:cNvPr>
          <p:cNvSpPr>
            <a:spLocks noGrp="1"/>
          </p:cNvSpPr>
          <p:nvPr>
            <p:ph type="title"/>
          </p:nvPr>
        </p:nvSpPr>
        <p:spPr>
          <a:xfrm>
            <a:off x="838200" y="365125"/>
            <a:ext cx="10515600" cy="1325563"/>
          </a:xfrm>
        </p:spPr>
        <p:txBody>
          <a:bodyPr anchor="ctr">
            <a:normAutofit/>
          </a:bodyPr>
          <a:lstStyle/>
          <a:p>
            <a:r>
              <a:rPr lang="en-US" dirty="0"/>
              <a:t>Regional network asset management plan and financial model </a:t>
            </a:r>
            <a:endParaRPr lang="en-AU" dirty="0"/>
          </a:p>
        </p:txBody>
      </p:sp>
      <p:graphicFrame>
        <p:nvGraphicFramePr>
          <p:cNvPr id="5" name="Content Placeholder 2">
            <a:extLst>
              <a:ext uri="{FF2B5EF4-FFF2-40B4-BE49-F238E27FC236}">
                <a16:creationId xmlns:a16="http://schemas.microsoft.com/office/drawing/2014/main" id="{9FF2F9C7-B8CC-6B27-FC32-15C0FE19181D}"/>
              </a:ext>
            </a:extLst>
          </p:cNvPr>
          <p:cNvGraphicFramePr>
            <a:graphicFrameLocks noGrp="1"/>
          </p:cNvGraphicFramePr>
          <p:nvPr>
            <p:ph idx="1"/>
            <p:extLst>
              <p:ext uri="{D42A27DB-BD31-4B8C-83A1-F6EECF244321}">
                <p14:modId xmlns:p14="http://schemas.microsoft.com/office/powerpoint/2010/main" val="39114058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22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B93D4149CF1F4A82E5E3E1C517E5E7" ma:contentTypeVersion="14" ma:contentTypeDescription="Create a new document." ma:contentTypeScope="" ma:versionID="8ad193fbfcbf4566f63298ea2daa23e7">
  <xsd:schema xmlns:xsd="http://www.w3.org/2001/XMLSchema" xmlns:xs="http://www.w3.org/2001/XMLSchema" xmlns:p="http://schemas.microsoft.com/office/2006/metadata/properties" xmlns:ns2="5c9379e0-c8fe-4c72-bd8d-06eab88b1c4d" xmlns:ns3="4600bc44-2015-4da8-875d-07b815e122b5" targetNamespace="http://schemas.microsoft.com/office/2006/metadata/properties" ma:root="true" ma:fieldsID="dfa26346bf4f8b207cd093a399659714" ns2:_="" ns3:_="">
    <xsd:import namespace="5c9379e0-c8fe-4c72-bd8d-06eab88b1c4d"/>
    <xsd:import namespace="4600bc44-2015-4da8-875d-07b815e122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Top_x0020_2_x0020_Data_x0020_Framework_x0020_Princip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379e0-c8fe-4c72-bd8d-06eab88b1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926c1b7-6265-4b08-9951-3c22af25e65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Top_x0020_2_x0020_Data_x0020_Framework_x0020_Principles" ma:index="21" nillable="true" ma:displayName="Top 2 Data Framework Principles" ma:format="Dropdown" ma:internalName="Top_x0020_2_x0020_Data_x0020_Framework_x0020_Principles">
      <xsd:complexType>
        <xsd:complexContent>
          <xsd:extension base="dms:MultiChoice">
            <xsd:sequence>
              <xsd:element name="Value" maxOccurs="unbounded" minOccurs="0" nillable="true">
                <xsd:simpleType>
                  <xsd:restriction base="dms:Choice">
                    <xsd:enumeration value="1. A Sustainable Financing and Asset Management Roadmap (Appendix B) and Improvement Strategies for each asset class are developed and updated at least every 5 years, to guide capability uplift and asset performance in the region."/>
                    <xsd:enumeration value="2.  Standardised regional technology for inter-operability and establish preferred supplier panel contracts for the Pacific, to streamline sharing of spares and maintenance resources, reduce cost and technical burden for countries through pooled regional solutions."/>
                    <xsd:enumeration value="3. Establish the Pacific MHEWS Asset Management Operational Fund and Investment Facility, to provide sustainable long-term pooled financing to operate and maintain critical regional assets, supplementing national budgets."/>
                    <xsd:enumeration value="4. Critical regional assets for MHEWS are agreed and identified as the Pacific Regional Observing Network (Appendix C) and is reviewed at least biennially. This includes enabling assets such as regional training centre, regional instrument centre, pacific WIS2 node and pacific integrated forecasting platform. GBON SOFF stations are a subset."/>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00bc44-2015-4da8-875d-07b815e122b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910c851-c325-4e55-9a04-b815e3608e32}" ma:internalName="TaxCatchAll" ma:showField="CatchAllData" ma:web="4600bc44-2015-4da8-875d-07b815e122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_x0020_2_x0020_Data_x0020_Framework_x0020_Principles xmlns="5c9379e0-c8fe-4c72-bd8d-06eab88b1c4d" xsi:nil="true"/>
    <TaxCatchAll xmlns="4600bc44-2015-4da8-875d-07b815e122b5" xsi:nil="true"/>
    <lcf76f155ced4ddcb4097134ff3c332f xmlns="5c9379e0-c8fe-4c72-bd8d-06eab88b1c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0076AB-6BE6-49B8-8416-FE65B6C5DA97}">
  <ds:schemaRefs>
    <ds:schemaRef ds:uri="http://schemas.microsoft.com/sharepoint/v3/contenttype/forms"/>
  </ds:schemaRefs>
</ds:datastoreItem>
</file>

<file path=customXml/itemProps2.xml><?xml version="1.0" encoding="utf-8"?>
<ds:datastoreItem xmlns:ds="http://schemas.openxmlformats.org/officeDocument/2006/customXml" ds:itemID="{FFA9E83F-8BF3-425A-BC35-D3C31CFF9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379e0-c8fe-4c72-bd8d-06eab88b1c4d"/>
    <ds:schemaRef ds:uri="4600bc44-2015-4da8-875d-07b815e12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E4FC24-1897-4848-A324-85362314BADA}">
  <ds:schemaRefs>
    <ds:schemaRef ds:uri="http://www.w3.org/XML/1998/namespace"/>
    <ds:schemaRef ds:uri="4600bc44-2015-4da8-875d-07b815e122b5"/>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5c9379e0-c8fe-4c72-bd8d-06eab88b1c4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1951</TotalTime>
  <Words>970</Words>
  <Application>Microsoft Office PowerPoint</Application>
  <PresentationFormat>Widescreen</PresentationFormat>
  <Paragraphs>117</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Sustainability Roadmap Progress Update</vt:lpstr>
      <vt:lpstr>Background</vt:lpstr>
      <vt:lpstr>Roadmap for Sustainable Financing and Asset Management</vt:lpstr>
      <vt:lpstr>Asset Improvement Strategies</vt:lpstr>
      <vt:lpstr>Improving Efficiencies</vt:lpstr>
      <vt:lpstr>Roadmap for Sustainable Financing and Asset Management</vt:lpstr>
      <vt:lpstr>National Asset Plans – Annex 7.0</vt:lpstr>
      <vt:lpstr>Roadmap for Sustainable Financing and Asset Management</vt:lpstr>
      <vt:lpstr>Regional network asset management plan and financial model </vt:lpstr>
      <vt:lpstr>Roadmap for Sustainable Financing and Asset Management</vt:lpstr>
      <vt:lpstr>Why an Asset Information System?</vt:lpstr>
      <vt:lpstr>Terms of Reference (Draft requirements)</vt:lpstr>
      <vt:lpstr>PowerPoint Presentation</vt:lpstr>
      <vt:lpstr>Roadmap for Sustainable Financing and Asset Management</vt:lpstr>
      <vt:lpstr>Recommendations for Paper 9.6</vt:lpstr>
      <vt:lpstr>Decisions for Paper 9.6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Marica Ratuki</dc:creator>
  <cp:lastModifiedBy>Marica Ratuki</cp:lastModifiedBy>
  <cp:revision>6</cp:revision>
  <dcterms:created xsi:type="dcterms:W3CDTF">2025-12-07T07:01:08Z</dcterms:created>
  <dcterms:modified xsi:type="dcterms:W3CDTF">2026-05-28T17:13:01Z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0x01010061B93D4149CF1F4A82E5E3E1C517E5E7</vt:lpwstr>
  </property>
  <property fmtid="{D5CDD505-2E9C-101B-9397-08002B2CF9AE}" pid="3" name="MediaServiceImageTags">
    <vt:lpwstr/>
  </property>
</Properties>
</file>