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58A2CF"/>
    <a:srgbClr val="D53404"/>
    <a:srgbClr val="A6A69A"/>
    <a:srgbClr val="5FAFDF"/>
    <a:srgbClr val="E59316"/>
    <a:srgbClr val="E58B2D"/>
    <a:srgbClr val="198195"/>
    <a:srgbClr val="277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4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5800" y="-1648"/>
      </p:cViewPr>
      <p:guideLst>
        <p:guide orient="horz" pos="3130"/>
        <p:guide pos="214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3BBB4BF-2949-49D6-8F1D-AFB6681FBA16}" type="datetime1">
              <a:rPr lang="en-US"/>
              <a:pPr>
                <a:defRPr/>
              </a:pPr>
              <a:t>7/4/2019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7559C0D-CCF0-4484-879D-743A527E7AE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2031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C095-8FA2-41BF-9A86-7AA3CC080E85}" type="datetime1">
              <a:rPr lang="en-US"/>
              <a:pPr>
                <a:defRPr/>
              </a:pPr>
              <a:t>7/4/2019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11CD-70E6-4D16-B1E5-882F8EB92EB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17CAE-61EC-4821-9F1B-E046A56F77F4}" type="datetime1">
              <a:rPr lang="en-US"/>
              <a:pPr>
                <a:defRPr/>
              </a:pPr>
              <a:t>7/4/2019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F5E1-D706-43B5-86C4-BA56BF4B0E0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24B69-D735-4E90-9720-0474AA838255}" type="datetime1">
              <a:rPr lang="en-US"/>
              <a:pPr>
                <a:defRPr/>
              </a:pPr>
              <a:t>7/4/2019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41B7-44A3-4AA4-9E35-2772D554B5F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E753-0777-4499-BA5E-447DA6DFF92A}" type="datetime1">
              <a:rPr lang="en-US"/>
              <a:pPr>
                <a:defRPr/>
              </a:pPr>
              <a:t>7/4/2019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6C927-5DF4-472A-B23B-057405C18CB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2AD1-958E-4839-B83F-4E7638290B3C}" type="datetime1">
              <a:rPr lang="en-US"/>
              <a:pPr>
                <a:defRPr/>
              </a:pPr>
              <a:t>7/4/2019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A3D85-B1A0-4D47-A024-89C6A57B895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DEA1-61FB-4ECE-B4C9-E03F9C76F110}" type="datetime1">
              <a:rPr lang="en-US"/>
              <a:pPr>
                <a:defRPr/>
              </a:pPr>
              <a:t>7/4/2019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207B-02FD-4CFE-A422-F7554F2E7DE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28894-55F1-4D4F-894E-B424BB28F31A}" type="datetime1">
              <a:rPr lang="en-US"/>
              <a:pPr>
                <a:defRPr/>
              </a:pPr>
              <a:t>7/4/2019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EF2B-0BEB-45F6-AA97-CE78531977C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3605-1ED1-4CC5-A3EE-785BEB40BE41}" type="datetime1">
              <a:rPr lang="en-US"/>
              <a:pPr>
                <a:defRPr/>
              </a:pPr>
              <a:t>7/4/2019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9505A-F92D-4DCE-8CB4-312A5F18E61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EA84-4229-4C25-B4A6-4395F6D891E5}" type="datetime1">
              <a:rPr lang="en-US"/>
              <a:pPr>
                <a:defRPr/>
              </a:pPr>
              <a:t>7/4/2019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0DBB-B2F6-4106-9485-4D67682D958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1DF24-8DA5-4264-A408-F12259A9F718}" type="datetime1">
              <a:rPr lang="en-US"/>
              <a:pPr>
                <a:defRPr/>
              </a:pPr>
              <a:t>7/4/2019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62AA5-89B0-490F-B1E4-671F58EF937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92B4-D493-498A-B85A-87DC3646C918}" type="datetime1">
              <a:rPr lang="en-US"/>
              <a:pPr>
                <a:defRPr/>
              </a:pPr>
              <a:t>7/4/2019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0AEFA-CAEB-41F3-902F-7A342D572F5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988A"/>
                </a:solidFill>
                <a:latin typeface="Calibri" charset="0"/>
              </a:defRPr>
            </a:lvl1pPr>
          </a:lstStyle>
          <a:p>
            <a:pPr>
              <a:defRPr/>
            </a:pPr>
            <a:fld id="{57291FBC-0475-415A-979F-35DCB323AC0E}" type="datetime1">
              <a:rPr lang="en-US"/>
              <a:pPr>
                <a:defRPr/>
              </a:pPr>
              <a:t>7/4/2019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988A"/>
                </a:solidFill>
                <a:latin typeface="Calibri" charset="0"/>
              </a:defRPr>
            </a:lvl1pPr>
          </a:lstStyle>
          <a:p>
            <a:pPr>
              <a:defRPr/>
            </a:pPr>
            <a:fld id="{4D0A5E91-4DF3-4848-B98F-196D62320F7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p:transition advClick="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d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d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</a:rPr>
              <a:t>Agenda ???: [Title of Presentation as outlined in the Agenda and working Paper]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>
                <a:solidFill>
                  <a:srgbClr val="000000"/>
                </a:solidFill>
              </a:rPr>
              <a:t>[Name of Presenter and institution or representation]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304800"/>
            <a:ext cx="25146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53000" y="5970912"/>
            <a:ext cx="3975100" cy="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7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mp:transition xmlns:mp="http://schemas.microsoft.com/office/mac/powerpoint/2008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rgbClr val="000000"/>
                </a:solidFill>
              </a:rPr>
              <a:t>Objective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solidFill>
                  <a:srgbClr val="000000"/>
                </a:solidFill>
              </a:rPr>
              <a:t>[Objective as outlined in the Working Paper]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304800"/>
            <a:ext cx="251460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53000" y="5970912"/>
            <a:ext cx="3975100" cy="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mp:transition xmlns:mp="http://schemas.microsoft.com/office/mac/powerpoint/2008/main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</a:rPr>
              <a:t>Background Information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429000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</a:rPr>
              <a:t>[Background as outlined in the working paper, use of images and diagrams]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304800"/>
            <a:ext cx="25146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53000" y="5970912"/>
            <a:ext cx="3975100" cy="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mp:transition xmlns:mp="http://schemas.microsoft.com/office/mac/powerpoint/2008/main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rgbClr val="000000"/>
                </a:solidFill>
              </a:rPr>
              <a:t>Update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solidFill>
                  <a:srgbClr val="000000"/>
                </a:solidFill>
              </a:rPr>
              <a:t>[update as outline in working paper including the use of images and diagrams]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304800"/>
            <a:ext cx="251460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53000" y="5970912"/>
            <a:ext cx="3975100" cy="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0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mp:transition xmlns:mp="http://schemas.microsoft.com/office/mac/powerpoint/2008/main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</a:rPr>
              <a:t>Recommendation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733800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</a:rPr>
              <a:t>[present recommendation as outline in your working paper]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304800"/>
            <a:ext cx="251460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53000" y="5970912"/>
            <a:ext cx="3975100" cy="7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mv="urn:schemas-microsoft-com:mac:vml" xmlns="">
      <mp:transition xmlns:mp="http://schemas.microsoft.com/office/mac/powerpoint/2008/main" advClick="0"/>
    </mc:Fallback>
  </mc:AlternateContent>
</p:sld>
</file>

<file path=ppt/theme/theme1.xml><?xml version="1.0" encoding="utf-8"?>
<a:theme xmlns:a="http://schemas.openxmlformats.org/drawingml/2006/main" name="PMC_Template_LogosBottom">
  <a:themeElements>
    <a:clrScheme name="Custom 1">
      <a:dk1>
        <a:srgbClr val="FF5316"/>
      </a:dk1>
      <a:lt1>
        <a:sysClr val="window" lastClr="FFFFFF"/>
      </a:lt1>
      <a:dk2>
        <a:srgbClr val="0A1490"/>
      </a:dk2>
      <a:lt2>
        <a:srgbClr val="EEC66D"/>
      </a:lt2>
      <a:accent1>
        <a:srgbClr val="B00000"/>
      </a:accent1>
      <a:accent2>
        <a:srgbClr val="006C3D"/>
      </a:accent2>
      <a:accent3>
        <a:srgbClr val="75BB19"/>
      </a:accent3>
      <a:accent4>
        <a:srgbClr val="64098D"/>
      </a:accent4>
      <a:accent5>
        <a:srgbClr val="259EAA"/>
      </a:accent5>
      <a:accent6>
        <a:srgbClr val="F7E456"/>
      </a:accent6>
      <a:hlink>
        <a:srgbClr val="E64D00"/>
      </a:hlink>
      <a:folHlink>
        <a:srgbClr val="A7001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78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ＭＳ Ｐゴシック</vt:lpstr>
      <vt:lpstr>Arial</vt:lpstr>
      <vt:lpstr>Calibri</vt:lpstr>
      <vt:lpstr>PMC_Template_LogosBottom</vt:lpstr>
      <vt:lpstr>Agenda ???: [Title of Presentation as outlined in the Agenda and working Paper]</vt:lpstr>
      <vt:lpstr>Objective</vt:lpstr>
      <vt:lpstr>Background Information</vt:lpstr>
      <vt:lpstr>Update</vt:lpstr>
      <vt:lpstr>Recommendation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PRESENTATIO</dc:title>
  <dc:creator>salesan</dc:creator>
  <cp:lastModifiedBy>Teuila-Jane Fruean</cp:lastModifiedBy>
  <cp:revision>27</cp:revision>
  <dcterms:created xsi:type="dcterms:W3CDTF">2019-07-03T02:29:38Z</dcterms:created>
  <dcterms:modified xsi:type="dcterms:W3CDTF">2019-07-04T00:23:39Z</dcterms:modified>
</cp:coreProperties>
</file>