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750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243F8-F4B9-C5D9-6ACD-5BDC137409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49D4B7-C81B-64DF-75F5-93E2A5C29A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6B41E-3ED1-05A5-71C7-DB507E20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52482-80FE-4C66-BD5E-9DB187189179}" type="datetimeFigureOut">
              <a:rPr lang="en-AU" smtClean="0"/>
              <a:t>3/08/2023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7C413-1FD1-80A6-EE42-0A5A353AE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F464F-154F-16EB-A1B6-9AF48A400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E6D2-E6F3-4A04-A545-77B990EABB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6411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50D0A-35A0-0EFE-D85A-8D3AEFAD8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B840B7-503C-FEE6-5864-3AEA1EF60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A5AA4-5C3E-3B6C-E4D8-1D08A6705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52482-80FE-4C66-BD5E-9DB187189179}" type="datetimeFigureOut">
              <a:rPr lang="en-AU" smtClean="0"/>
              <a:t>3/08/2023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FDBF9C-4399-9E84-B364-7A44BCBAE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EED16-1609-E98F-F844-12B63075B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E6D2-E6F3-4A04-A545-77B990EABB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6585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79695C-C7C5-2BA1-6C61-161AC9A25D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7135C9-8F1B-EB94-2551-17E49DF680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7BC95B-8798-066F-571D-5CFA31D5C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52482-80FE-4C66-BD5E-9DB187189179}" type="datetimeFigureOut">
              <a:rPr lang="en-AU" smtClean="0"/>
              <a:t>3/08/2023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1431B-BEC2-F1D0-8EA5-52B1ED6D0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AE447-46C4-4D99-0C1F-C7DB42C21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E6D2-E6F3-4A04-A545-77B990EABB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5594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4DAF7-C336-8A92-CDE0-FD30A1CA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F829A-161C-4D73-C048-FBE1F7135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9E6504-7DA3-CC54-B752-4A9298C16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52482-80FE-4C66-BD5E-9DB187189179}" type="datetimeFigureOut">
              <a:rPr lang="en-AU" smtClean="0"/>
              <a:t>3/08/2023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46917-D713-FE1C-B565-26CE300E9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1F77F-3FDD-796F-B5ED-87C904FE0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E6D2-E6F3-4A04-A545-77B990EABB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6289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91D22-3A4B-0BC4-E121-732B17682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313726-1544-F36A-18ED-A1A13C468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0BC29-5C99-3E1F-CE03-75DAC1B88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52482-80FE-4C66-BD5E-9DB187189179}" type="datetimeFigureOut">
              <a:rPr lang="en-AU" smtClean="0"/>
              <a:t>3/08/2023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BECB88-3ABC-3F6B-7B22-C580EB7D0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6C9E35-36AD-1429-15AB-4633594D2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E6D2-E6F3-4A04-A545-77B990EABB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49725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97333-9017-D8A6-7BC5-7EE58EA85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7E411-561D-F2C8-7A9F-89CDB92109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68FF95-19B5-CEDF-25F6-9F08BBAA32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F36170-AA8D-239B-05F8-8217DC7DA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52482-80FE-4C66-BD5E-9DB187189179}" type="datetimeFigureOut">
              <a:rPr lang="en-AU" smtClean="0"/>
              <a:t>3/08/2023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64C63A-1A0E-CC0C-F3F2-D9F2AD643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E23A2D-9772-3EF3-2DB9-C3C674EE9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E6D2-E6F3-4A04-A545-77B990EABB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0376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E208C-799C-D9B4-4BB1-267D617B3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43E2E-D343-3604-56E2-0E6CAB1FA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4859AC-09D2-1A70-1633-B2C43A6F7A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AF546D-8A1C-8A71-99E7-B23A67CE17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0A3F82-B1B2-CF30-8A85-31690BC82A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90EB3A-F725-A0E9-4F52-01E90BC45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52482-80FE-4C66-BD5E-9DB187189179}" type="datetimeFigureOut">
              <a:rPr lang="en-AU" smtClean="0"/>
              <a:t>3/08/2023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28E344-7666-3FDF-ADEA-A011C5C2F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545F95-7746-BB2B-89B3-DA5908FCC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E6D2-E6F3-4A04-A545-77B990EABB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8021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3A0A5-5EB0-A4CC-57F6-1B9E19B69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510456-02E0-7EC4-286C-40D41D815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52482-80FE-4C66-BD5E-9DB187189179}" type="datetimeFigureOut">
              <a:rPr lang="en-AU" smtClean="0"/>
              <a:t>3/08/2023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C18C27-4D34-31BF-06D1-4FC0C6FCC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47793A-5F61-27BA-8244-FEDB4BEC6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E6D2-E6F3-4A04-A545-77B990EABB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9904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6E4624-4AF0-CBEE-477F-5C4978CE4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52482-80FE-4C66-BD5E-9DB187189179}" type="datetimeFigureOut">
              <a:rPr lang="en-AU" smtClean="0"/>
              <a:t>3/08/2023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DD1AB6-BD64-47CF-FA09-F26169E04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F0B626-B611-C666-FA4F-5DE2497C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E6D2-E6F3-4A04-A545-77B990EABB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04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41F72-8271-C4D1-89C6-C1C08C432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5477C-56EE-5114-2416-8A2DB3DE4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FA8FC8-97E1-4B9D-B9A0-94012CB75E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EA4AE0-E98F-E653-816A-EFDCE62FD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52482-80FE-4C66-BD5E-9DB187189179}" type="datetimeFigureOut">
              <a:rPr lang="en-AU" smtClean="0"/>
              <a:t>3/08/2023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C424C0-215E-D743-3FF1-16108B419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CD4515-32B2-B2B4-DA63-B7E095D2E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E6D2-E6F3-4A04-A545-77B990EABB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8504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73073-424C-D3C5-F5F4-F562D13AD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31CCDD-DDA1-7C13-17E9-26EA44FDEE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474D9-86F7-40C9-E546-B9F313E07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5FB4F0-1E1A-D3ED-59C5-97A9FF6F1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52482-80FE-4C66-BD5E-9DB187189179}" type="datetimeFigureOut">
              <a:rPr lang="en-AU" smtClean="0"/>
              <a:t>3/08/2023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CAFACB-8D81-9735-6F48-2AF02054E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EC174E-DC2B-336F-D44D-AC7BCA3A8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E6D2-E6F3-4A04-A545-77B990EABB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124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44DE22-CF64-CFFC-E3F8-4FF681CC7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6C63BF-431E-9B30-4A6B-BB9DD6699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A5CD1-7B31-1BED-AFB5-5690AA1DE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52482-80FE-4C66-BD5E-9DB187189179}" type="datetimeFigureOut">
              <a:rPr lang="en-AU" smtClean="0"/>
              <a:t>3/08/2023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9552F-8717-EE90-8350-873DCC509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9A9F5B-F1B3-E650-9693-7B15D60C8D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3E6D2-E6F3-4A04-A545-77B990EABB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196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21D94-7F5A-F41B-FBF8-27B7193258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04513"/>
            <a:ext cx="9144000" cy="2237172"/>
          </a:xfrm>
        </p:spPr>
        <p:txBody>
          <a:bodyPr>
            <a:normAutofit fontScale="90000"/>
          </a:bodyPr>
          <a:lstStyle/>
          <a:p>
            <a:r>
              <a:rPr lang="en-US" dirty="0"/>
              <a:t>Agenda Item: ###</a:t>
            </a:r>
            <a:br>
              <a:rPr lang="en-US" dirty="0"/>
            </a:br>
            <a:r>
              <a:rPr lang="en-US" dirty="0"/>
              <a:t>Title: </a:t>
            </a:r>
            <a:r>
              <a:rPr lang="en-AU" sz="4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[Title of Paper as in the agenda] </a:t>
            </a:r>
            <a:br>
              <a:rPr lang="en-A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A0D9AB-B25B-1EB9-B37B-61673150F7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83448"/>
            <a:ext cx="9144000" cy="1655762"/>
          </a:xfrm>
        </p:spPr>
        <p:txBody>
          <a:bodyPr/>
          <a:lstStyle/>
          <a:p>
            <a:r>
              <a:rPr lang="en-US" dirty="0"/>
              <a:t>Presenter: Name, </a:t>
            </a:r>
            <a:r>
              <a:rPr lang="en-US" dirty="0" err="1"/>
              <a:t>Organisation</a:t>
            </a:r>
            <a:r>
              <a:rPr lang="en-US" dirty="0"/>
              <a:t>, (PMC Panel)</a:t>
            </a:r>
            <a:endParaRPr lang="en-AU" dirty="0"/>
          </a:p>
        </p:txBody>
      </p:sp>
      <p:pic>
        <p:nvPicPr>
          <p:cNvPr id="6" name="Picture 5" descr="A logo with a sun and blue waves&#10;&#10;Description automatically generated">
            <a:extLst>
              <a:ext uri="{FF2B5EF4-FFF2-40B4-BE49-F238E27FC236}">
                <a16:creationId xmlns:a16="http://schemas.microsoft.com/office/drawing/2014/main" id="{961D6B83-A722-F628-2372-73172277FB7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43" b="20296"/>
          <a:stretch/>
        </p:blipFill>
        <p:spPr>
          <a:xfrm>
            <a:off x="0" y="0"/>
            <a:ext cx="12192000" cy="1655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16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33C9D-81BA-3778-38B4-C817CB4B0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8422"/>
            <a:ext cx="10515600" cy="967125"/>
          </a:xfrm>
        </p:spPr>
        <p:txBody>
          <a:bodyPr/>
          <a:lstStyle/>
          <a:p>
            <a:r>
              <a:rPr lang="en-US" dirty="0"/>
              <a:t>Purpose of the paper: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D6D5C-CCFD-2BF9-4A3A-2BCD871F6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34654"/>
            <a:ext cx="10515600" cy="3826868"/>
          </a:xfrm>
        </p:spPr>
        <p:txBody>
          <a:bodyPr/>
          <a:lstStyle/>
          <a:p>
            <a:r>
              <a:rPr lang="en-US" dirty="0"/>
              <a:t>Summary of the key points in the working paper</a:t>
            </a:r>
            <a:endParaRPr lang="en-AU" dirty="0"/>
          </a:p>
        </p:txBody>
      </p:sp>
      <p:pic>
        <p:nvPicPr>
          <p:cNvPr id="6" name="Picture 5" descr="A logo with a sun and blue waves&#10;&#10;Description automatically generated">
            <a:extLst>
              <a:ext uri="{FF2B5EF4-FFF2-40B4-BE49-F238E27FC236}">
                <a16:creationId xmlns:a16="http://schemas.microsoft.com/office/drawing/2014/main" id="{2A47B096-C21E-D4D1-2489-EFB03B433B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13" b="19455"/>
          <a:stretch/>
        </p:blipFill>
        <p:spPr>
          <a:xfrm>
            <a:off x="0" y="0"/>
            <a:ext cx="12309231" cy="1689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450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33C9D-81BA-3778-38B4-C817CB4B0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8422"/>
            <a:ext cx="10515600" cy="967125"/>
          </a:xfrm>
        </p:spPr>
        <p:txBody>
          <a:bodyPr/>
          <a:lstStyle/>
          <a:p>
            <a:r>
              <a:rPr lang="en-US" dirty="0"/>
              <a:t>Background</a:t>
            </a:r>
            <a:endParaRPr lang="en-AU" dirty="0"/>
          </a:p>
        </p:txBody>
      </p:sp>
      <p:pic>
        <p:nvPicPr>
          <p:cNvPr id="6" name="Content Placeholder 5" descr="A logo with a sun and blue waves&#10;&#10;Description automatically generated">
            <a:extLst>
              <a:ext uri="{FF2B5EF4-FFF2-40B4-BE49-F238E27FC236}">
                <a16:creationId xmlns:a16="http://schemas.microsoft.com/office/drawing/2014/main" id="{512C779E-0B2F-80BB-3F29-2CD7D0CC5D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69" b="21164"/>
          <a:stretch/>
        </p:blipFill>
        <p:spPr>
          <a:xfrm>
            <a:off x="0" y="4424"/>
            <a:ext cx="12205472" cy="1628775"/>
          </a:xfrm>
        </p:spPr>
      </p:pic>
    </p:spTree>
    <p:extLst>
      <p:ext uri="{BB962C8B-B14F-4D97-AF65-F5344CB8AC3E}">
        <p14:creationId xmlns:p14="http://schemas.microsoft.com/office/powerpoint/2010/main" val="314349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33C9D-81BA-3778-38B4-C817CB4B0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8422"/>
            <a:ext cx="10515600" cy="967125"/>
          </a:xfrm>
        </p:spPr>
        <p:txBody>
          <a:bodyPr/>
          <a:lstStyle/>
          <a:p>
            <a:r>
              <a:rPr lang="en-US" dirty="0"/>
              <a:t>Objectives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D6D5C-CCFD-2BF9-4A3A-2BCD871F6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34654"/>
            <a:ext cx="10515600" cy="3826868"/>
          </a:xfrm>
        </p:spPr>
        <p:txBody>
          <a:bodyPr/>
          <a:lstStyle/>
          <a:p>
            <a:r>
              <a:rPr lang="en-US" dirty="0"/>
              <a:t>Key points on the objectives of the paper</a:t>
            </a:r>
            <a:endParaRPr lang="en-AU" dirty="0"/>
          </a:p>
        </p:txBody>
      </p:sp>
      <p:pic>
        <p:nvPicPr>
          <p:cNvPr id="6" name="Picture 5" descr="A logo with a sun and blue waves&#10;&#10;Description automatically generated">
            <a:extLst>
              <a:ext uri="{FF2B5EF4-FFF2-40B4-BE49-F238E27FC236}">
                <a16:creationId xmlns:a16="http://schemas.microsoft.com/office/drawing/2014/main" id="{F82892F6-B699-1D18-186E-060700FA0A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69" b="21042"/>
          <a:stretch/>
        </p:blipFill>
        <p:spPr>
          <a:xfrm>
            <a:off x="0" y="0"/>
            <a:ext cx="12192000" cy="162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681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33C9D-81BA-3778-38B4-C817CB4B0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64839"/>
            <a:ext cx="10515600" cy="967125"/>
          </a:xfrm>
        </p:spPr>
        <p:txBody>
          <a:bodyPr>
            <a:normAutofit fontScale="90000"/>
          </a:bodyPr>
          <a:lstStyle/>
          <a:p>
            <a:r>
              <a:rPr lang="en-US" dirty="0"/>
              <a:t>Recommendations: </a:t>
            </a:r>
            <a:r>
              <a:rPr lang="en-US" sz="3600" dirty="0"/>
              <a:t>[Key decisions for the PMC to deliberate and endorse]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D6D5C-CCFD-2BF9-4A3A-2BCD871F6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31132"/>
            <a:ext cx="10515600" cy="3826868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Meeting is invited to:</a:t>
            </a:r>
            <a:endParaRPr lang="en-AU" sz="18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en-GB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Recommend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xxx</a:t>
            </a:r>
            <a:endParaRPr lang="en-AU" sz="18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en-GB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xxx</a:t>
            </a:r>
            <a:endParaRPr lang="en-AU" sz="18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en-GB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Endorse 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xx</a:t>
            </a: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en-GB" sz="1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xx</a:t>
            </a:r>
            <a:endParaRPr lang="en-AU" sz="18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A logo with a sun and blue waves&#10;&#10;Description automatically generated">
            <a:extLst>
              <a:ext uri="{FF2B5EF4-FFF2-40B4-BE49-F238E27FC236}">
                <a16:creationId xmlns:a16="http://schemas.microsoft.com/office/drawing/2014/main" id="{5782FF44-7FC1-791A-B0E4-010DBD583C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12" b="21450"/>
          <a:stretch/>
        </p:blipFill>
        <p:spPr>
          <a:xfrm>
            <a:off x="0" y="0"/>
            <a:ext cx="12192000" cy="1665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207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79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Trebuchet MS</vt:lpstr>
      <vt:lpstr>Wingdings</vt:lpstr>
      <vt:lpstr>Office Theme</vt:lpstr>
      <vt:lpstr>Agenda Item: ### Title: [Title of Paper as in the agenda]  </vt:lpstr>
      <vt:lpstr>Purpose of the paper:</vt:lpstr>
      <vt:lpstr>Background</vt:lpstr>
      <vt:lpstr>Objectives</vt:lpstr>
      <vt:lpstr>Recommendations: [Key decisions for the PMC to deliberate and endorse]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Nanette Woonton</dc:creator>
  <cp:lastModifiedBy>Nanette Woonton</cp:lastModifiedBy>
  <cp:revision>4</cp:revision>
  <dcterms:created xsi:type="dcterms:W3CDTF">2023-07-10T01:01:36Z</dcterms:created>
  <dcterms:modified xsi:type="dcterms:W3CDTF">2023-08-04T02:51:32Z</dcterms:modified>
</cp:coreProperties>
</file>